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e6ef361b4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e6ef361b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7c2801714_1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7c2801714_1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58974e57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58974e5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58974e57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58974e57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58974e577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58974e57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58974e577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58974e577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589ab51ed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3589ab51ed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589ab51ed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589ab51ed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7c280171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7c280171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7c280171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7c280171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7c2801714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7c2801714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7c2801714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7c2801714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7c2801714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7c2801714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7c2801714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7c2801714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7c2801714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7c2801714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7c2801714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7c2801714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7c2801714_1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57c2801714_1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e6ef361b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e6ef361b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7c2801714_1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7c2801714_1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7c2801714_1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7c2801714_1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7c2801714_1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7c2801714_1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7c2801714_1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7c2801714_1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7c2801714_1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7c2801714_1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7c2801714_1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7c2801714_1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7c2801714_1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57c2801714_1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7c2801714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7c2801714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7c2801714_1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57c2801714_1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7c2801714_1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7c2801714_1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e6ef361b4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e6ef361b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7c2801714_1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57c2801714_1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57c2801714_1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57c2801714_1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57c2801714_1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57c2801714_1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7c2801714_1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7c2801714_1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7c2801714_1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7c2801714_1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57c2801714_1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57c2801714_1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7c2801714_1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7c2801714_1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7c2801714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7c2801714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7c2801714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7c2801714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57c2801714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57c2801714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e6ef361b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e6ef361b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7c2801714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7c2801714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7c2801714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57c2801714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7c2801714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57c2801714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7c2801714_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7c2801714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57c2801714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57c2801714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414fbe2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414fbe2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57c2801714_1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57c2801714_1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57c2801714_1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57c2801714_1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57c2801714_1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57c2801714_1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7c2801714_1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7c2801714_1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7c2801714_1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7c2801714_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57c2801714_1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57c2801714_1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57c2801714_1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57c2801714_1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7c2801714_1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7c2801714_1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5414fbe27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5414fbe2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57d35c1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57d35c1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7c280171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7c28017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57c2801714_1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57c2801714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57d35c1d80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57d35c1d80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589ab51edc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589ab51ed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57c2801714_1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57c2801714_1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7c2801714_1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7c2801714_1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57c2801714_1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57c2801714_1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57c2801714_1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57c2801714_1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7c2801714_1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7c2801714_1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57c2801714_1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57c2801714_1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57c2801714_1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57c2801714_1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57c2801714_1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57c2801714_1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57c2801714_1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57c2801714_1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57c2801714_1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57c2801714_1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57c2801714_1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57c2801714_1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7c2801714_1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7c2801714_1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7c280171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7c280171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57c2801714_1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57c2801714_1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57c2801714_1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57c2801714_1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57c2801714_1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57c2801714_1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57c2801714_1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57c2801714_1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57c2801714_1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57c2801714_1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57c2801714_1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57c2801714_1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57c2801714_1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57c2801714_1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57c2801714_1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57c2801714_1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57c2801714_1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57c2801714_1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57c2801714_1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57c2801714_1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7c280171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7c280171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7c2801714_1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7c2801714_1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57c2801714_1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57c2801714_1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57c2801714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57c2801714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57c2801714_1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57c2801714_1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57c2801714_1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57c2801714_1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57c2801714_1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57c2801714_1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57c2801714_1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357c2801714_1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57c2801714_1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57c2801714_1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57c2801714_1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57c2801714_1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57c2801714_1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57c2801714_1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7c2801714_1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7c2801714_1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57c2801714_1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57c2801714_1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57c2801714_1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57c2801714_1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57c2801714_1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57c2801714_1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57c2801714_1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57c2801714_1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57c2801714_1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57c2801714_1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57c2801714_1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57c2801714_1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57c2801714_1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57c2801714_1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57c28017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57c28017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57d35c1d80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57d35c1d80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57d35c1d8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57d35c1d8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22" Type="http://schemas.openxmlformats.org/officeDocument/2006/relationships/image" Target="../media/image24.png"/><Relationship Id="rId21" Type="http://schemas.openxmlformats.org/officeDocument/2006/relationships/image" Target="../media/image30.png"/><Relationship Id="rId24" Type="http://schemas.openxmlformats.org/officeDocument/2006/relationships/image" Target="../media/image14.png"/><Relationship Id="rId23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26" Type="http://schemas.openxmlformats.org/officeDocument/2006/relationships/image" Target="../media/image18.png"/><Relationship Id="rId25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11" Type="http://schemas.openxmlformats.org/officeDocument/2006/relationships/image" Target="../media/image38.png"/><Relationship Id="rId10" Type="http://schemas.openxmlformats.org/officeDocument/2006/relationships/image" Target="../media/image8.png"/><Relationship Id="rId13" Type="http://schemas.openxmlformats.org/officeDocument/2006/relationships/image" Target="../media/image23.png"/><Relationship Id="rId12" Type="http://schemas.openxmlformats.org/officeDocument/2006/relationships/image" Target="../media/image9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7" Type="http://schemas.openxmlformats.org/officeDocument/2006/relationships/image" Target="../media/image10.png"/><Relationship Id="rId16" Type="http://schemas.openxmlformats.org/officeDocument/2006/relationships/image" Target="../media/image11.png"/><Relationship Id="rId19" Type="http://schemas.openxmlformats.org/officeDocument/2006/relationships/image" Target="../media/image13.png"/><Relationship Id="rId1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11" Type="http://schemas.openxmlformats.org/officeDocument/2006/relationships/image" Target="../media/image38.png"/><Relationship Id="rId10" Type="http://schemas.openxmlformats.org/officeDocument/2006/relationships/image" Target="../media/image8.png"/><Relationship Id="rId13" Type="http://schemas.openxmlformats.org/officeDocument/2006/relationships/image" Target="../media/image23.png"/><Relationship Id="rId12" Type="http://schemas.openxmlformats.org/officeDocument/2006/relationships/image" Target="../media/image9.png"/><Relationship Id="rId15" Type="http://schemas.openxmlformats.org/officeDocument/2006/relationships/image" Target="../media/image30.png"/><Relationship Id="rId14" Type="http://schemas.openxmlformats.org/officeDocument/2006/relationships/image" Target="../media/image34.png"/><Relationship Id="rId17" Type="http://schemas.openxmlformats.org/officeDocument/2006/relationships/image" Target="../media/image28.png"/><Relationship Id="rId16" Type="http://schemas.openxmlformats.org/officeDocument/2006/relationships/image" Target="../media/image24.png"/><Relationship Id="rId1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11" Type="http://schemas.openxmlformats.org/officeDocument/2006/relationships/image" Target="../media/image38.png"/><Relationship Id="rId10" Type="http://schemas.openxmlformats.org/officeDocument/2006/relationships/image" Target="../media/image8.png"/><Relationship Id="rId13" Type="http://schemas.openxmlformats.org/officeDocument/2006/relationships/image" Target="../media/image23.png"/><Relationship Id="rId12" Type="http://schemas.openxmlformats.org/officeDocument/2006/relationships/image" Target="../media/image9.png"/><Relationship Id="rId15" Type="http://schemas.openxmlformats.org/officeDocument/2006/relationships/image" Target="../media/image30.png"/><Relationship Id="rId14" Type="http://schemas.openxmlformats.org/officeDocument/2006/relationships/image" Target="../media/image34.png"/><Relationship Id="rId17" Type="http://schemas.openxmlformats.org/officeDocument/2006/relationships/image" Target="../media/image31.png"/><Relationship Id="rId16" Type="http://schemas.openxmlformats.org/officeDocument/2006/relationships/image" Target="../media/image24.png"/><Relationship Id="rId19" Type="http://schemas.openxmlformats.org/officeDocument/2006/relationships/image" Target="../media/image33.png"/><Relationship Id="rId1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11" Type="http://schemas.openxmlformats.org/officeDocument/2006/relationships/image" Target="../media/image38.png"/><Relationship Id="rId10" Type="http://schemas.openxmlformats.org/officeDocument/2006/relationships/image" Target="../media/image8.png"/><Relationship Id="rId13" Type="http://schemas.openxmlformats.org/officeDocument/2006/relationships/image" Target="../media/image23.png"/><Relationship Id="rId12" Type="http://schemas.openxmlformats.org/officeDocument/2006/relationships/image" Target="../media/image9.png"/><Relationship Id="rId15" Type="http://schemas.openxmlformats.org/officeDocument/2006/relationships/image" Target="../media/image30.png"/><Relationship Id="rId14" Type="http://schemas.openxmlformats.org/officeDocument/2006/relationships/image" Target="../media/image34.png"/><Relationship Id="rId17" Type="http://schemas.openxmlformats.org/officeDocument/2006/relationships/image" Target="../media/image19.png"/><Relationship Id="rId16" Type="http://schemas.openxmlformats.org/officeDocument/2006/relationships/image" Target="../media/image24.png"/><Relationship Id="rId19" Type="http://schemas.openxmlformats.org/officeDocument/2006/relationships/image" Target="../media/image15.png"/><Relationship Id="rId1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11" Type="http://schemas.openxmlformats.org/officeDocument/2006/relationships/image" Target="../media/image38.png"/><Relationship Id="rId10" Type="http://schemas.openxmlformats.org/officeDocument/2006/relationships/image" Target="../media/image8.png"/><Relationship Id="rId13" Type="http://schemas.openxmlformats.org/officeDocument/2006/relationships/image" Target="../media/image23.png"/><Relationship Id="rId12" Type="http://schemas.openxmlformats.org/officeDocument/2006/relationships/image" Target="../media/image9.png"/><Relationship Id="rId15" Type="http://schemas.openxmlformats.org/officeDocument/2006/relationships/image" Target="../media/image30.png"/><Relationship Id="rId14" Type="http://schemas.openxmlformats.org/officeDocument/2006/relationships/image" Target="../media/image34.png"/><Relationship Id="rId17" Type="http://schemas.openxmlformats.org/officeDocument/2006/relationships/image" Target="../media/image36.png"/><Relationship Id="rId16" Type="http://schemas.openxmlformats.org/officeDocument/2006/relationships/image" Target="../media/image24.png"/><Relationship Id="rId1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11" Type="http://schemas.openxmlformats.org/officeDocument/2006/relationships/image" Target="../media/image38.png"/><Relationship Id="rId10" Type="http://schemas.openxmlformats.org/officeDocument/2006/relationships/image" Target="../media/image8.png"/><Relationship Id="rId13" Type="http://schemas.openxmlformats.org/officeDocument/2006/relationships/image" Target="../media/image23.png"/><Relationship Id="rId12" Type="http://schemas.openxmlformats.org/officeDocument/2006/relationships/image" Target="../media/image9.png"/><Relationship Id="rId15" Type="http://schemas.openxmlformats.org/officeDocument/2006/relationships/image" Target="../media/image30.png"/><Relationship Id="rId14" Type="http://schemas.openxmlformats.org/officeDocument/2006/relationships/image" Target="../media/image34.png"/><Relationship Id="rId17" Type="http://schemas.openxmlformats.org/officeDocument/2006/relationships/image" Target="../media/image37.png"/><Relationship Id="rId1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11" Type="http://schemas.openxmlformats.org/officeDocument/2006/relationships/image" Target="../media/image38.png"/><Relationship Id="rId10" Type="http://schemas.openxmlformats.org/officeDocument/2006/relationships/image" Target="../media/image8.png"/><Relationship Id="rId13" Type="http://schemas.openxmlformats.org/officeDocument/2006/relationships/image" Target="../media/image23.png"/><Relationship Id="rId12" Type="http://schemas.openxmlformats.org/officeDocument/2006/relationships/image" Target="../media/image9.png"/><Relationship Id="rId15" Type="http://schemas.openxmlformats.org/officeDocument/2006/relationships/image" Target="../media/image30.png"/><Relationship Id="rId14" Type="http://schemas.openxmlformats.org/officeDocument/2006/relationships/image" Target="../media/image34.png"/><Relationship Id="rId17" Type="http://schemas.openxmlformats.org/officeDocument/2006/relationships/image" Target="../media/image42.png"/><Relationship Id="rId1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hyperlink" Target="http://localhost:8080/GameCut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75.png"/><Relationship Id="rId5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8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7.png"/><Relationship Id="rId4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image" Target="../media/image9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8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Relationship Id="rId4" Type="http://schemas.openxmlformats.org/officeDocument/2006/relationships/image" Target="../media/image9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Relationship Id="rId4" Type="http://schemas.openxmlformats.org/officeDocument/2006/relationships/image" Target="../media/image8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8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Relationship Id="rId4" Type="http://schemas.openxmlformats.org/officeDocument/2006/relationships/image" Target="../media/image9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png"/><Relationship Id="rId4" Type="http://schemas.openxmlformats.org/officeDocument/2006/relationships/image" Target="../media/image8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Relationship Id="rId4" Type="http://schemas.openxmlformats.org/officeDocument/2006/relationships/image" Target="../media/image85.png"/><Relationship Id="rId5" Type="http://schemas.openxmlformats.org/officeDocument/2006/relationships/image" Target="../media/image98.png"/><Relationship Id="rId6" Type="http://schemas.openxmlformats.org/officeDocument/2006/relationships/image" Target="../media/image9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.png"/><Relationship Id="rId4" Type="http://schemas.openxmlformats.org/officeDocument/2006/relationships/image" Target="../media/image101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Relationship Id="rId7" Type="http://schemas.openxmlformats.org/officeDocument/2006/relationships/image" Target="../media/image10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.png"/><Relationship Id="rId4" Type="http://schemas.openxmlformats.org/officeDocument/2006/relationships/image" Target="../media/image99.png"/><Relationship Id="rId5" Type="http://schemas.openxmlformats.org/officeDocument/2006/relationships/image" Target="../media/image103.png"/><Relationship Id="rId6" Type="http://schemas.openxmlformats.org/officeDocument/2006/relationships/image" Target="../media/image96.png"/><Relationship Id="rId7" Type="http://schemas.openxmlformats.org/officeDocument/2006/relationships/image" Target="../media/image105.png"/><Relationship Id="rId8" Type="http://schemas.openxmlformats.org/officeDocument/2006/relationships/image" Target="../media/image9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png"/><Relationship Id="rId4" Type="http://schemas.openxmlformats.org/officeDocument/2006/relationships/image" Target="../media/image102.png"/><Relationship Id="rId5" Type="http://schemas.openxmlformats.org/officeDocument/2006/relationships/image" Target="../media/image104.png"/><Relationship Id="rId6" Type="http://schemas.openxmlformats.org/officeDocument/2006/relationships/image" Target="../media/image107.png"/><Relationship Id="rId7" Type="http://schemas.openxmlformats.org/officeDocument/2006/relationships/image" Target="../media/image11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Relationship Id="rId4" Type="http://schemas.openxmlformats.org/officeDocument/2006/relationships/image" Target="../media/image109.png"/><Relationship Id="rId5" Type="http://schemas.openxmlformats.org/officeDocument/2006/relationships/image" Target="../media/image106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png"/><Relationship Id="rId4" Type="http://schemas.openxmlformats.org/officeDocument/2006/relationships/image" Target="../media/image1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png"/><Relationship Id="rId4" Type="http://schemas.openxmlformats.org/officeDocument/2006/relationships/image" Target="../media/image11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png"/><Relationship Id="rId4" Type="http://schemas.openxmlformats.org/officeDocument/2006/relationships/image" Target="../media/image11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png"/><Relationship Id="rId4" Type="http://schemas.openxmlformats.org/officeDocument/2006/relationships/image" Target="../media/image11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.png"/><Relationship Id="rId4" Type="http://schemas.openxmlformats.org/officeDocument/2006/relationships/image" Target="../media/image12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.png"/><Relationship Id="rId4" Type="http://schemas.openxmlformats.org/officeDocument/2006/relationships/image" Target="../media/image11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.png"/><Relationship Id="rId4" Type="http://schemas.openxmlformats.org/officeDocument/2006/relationships/image" Target="../media/image11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png"/><Relationship Id="rId4" Type="http://schemas.openxmlformats.org/officeDocument/2006/relationships/image" Target="../media/image11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png"/><Relationship Id="rId4" Type="http://schemas.openxmlformats.org/officeDocument/2006/relationships/image" Target="../media/image12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.png"/><Relationship Id="rId4" Type="http://schemas.openxmlformats.org/officeDocument/2006/relationships/image" Target="../media/image11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.png"/><Relationship Id="rId4" Type="http://schemas.openxmlformats.org/officeDocument/2006/relationships/image" Target="../media/image1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.png"/><Relationship Id="rId4" Type="http://schemas.openxmlformats.org/officeDocument/2006/relationships/image" Target="../media/image1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.png"/><Relationship Id="rId4" Type="http://schemas.openxmlformats.org/officeDocument/2006/relationships/image" Target="../media/image12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.png"/><Relationship Id="rId4" Type="http://schemas.openxmlformats.org/officeDocument/2006/relationships/image" Target="../media/image12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.png"/><Relationship Id="rId4" Type="http://schemas.openxmlformats.org/officeDocument/2006/relationships/image" Target="../media/image12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.png"/><Relationship Id="rId4" Type="http://schemas.openxmlformats.org/officeDocument/2006/relationships/image" Target="../media/image12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.png"/><Relationship Id="rId4" Type="http://schemas.openxmlformats.org/officeDocument/2006/relationships/image" Target="../media/image12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.png"/><Relationship Id="rId4" Type="http://schemas.openxmlformats.org/officeDocument/2006/relationships/image" Target="../media/image12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701" y="1996900"/>
            <a:ext cx="2694673" cy="7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" y="1615125"/>
            <a:ext cx="914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PROJECT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-37" y="2886825"/>
            <a:ext cx="9144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TEAM:개코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0" y="155500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작업일정표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63" y="764800"/>
            <a:ext cx="8088280" cy="407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12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공우진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93" name="Google Shape;1093;p112"/>
          <p:cNvSpPr txBox="1"/>
          <p:nvPr/>
        </p:nvSpPr>
        <p:spPr>
          <a:xfrm>
            <a:off x="755400" y="1710900"/>
            <a:ext cx="76332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프로젝트 구상과 화면디자인부터 실제 웹페이지까지 만들면서 많은 것을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배웠고, 잘 이해하지 못했던 filter나 dispatcher등의 구조를 익히는데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도움이 되었으며 잘 모르는 부분은 팀원들이 자세하게 알려줬으며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웹페이지에 대한 이해도가 많이 올라갔습니다.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앞으로 더 많이 배워서 팀원들에게 도움이 되도록 노력하겠습니다.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13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전희재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00" name="Google Shape;1100;p113"/>
          <p:cNvSpPr txBox="1"/>
          <p:nvPr/>
        </p:nvSpPr>
        <p:spPr>
          <a:xfrm>
            <a:off x="755400" y="1710900"/>
            <a:ext cx="76332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프로젝트 규모가 크다보니 이걸 다 할 수 있나 걱정이 되었는데 팀원분들이 너무 잘 해주신 덕분에 뛰어난 결과물을 낼 수 있게 되어 팀원분들께 감사한 마음입니다.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4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성준우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07" name="Google Shape;1107;p114"/>
          <p:cNvSpPr txBox="1"/>
          <p:nvPr/>
        </p:nvSpPr>
        <p:spPr>
          <a:xfrm>
            <a:off x="755400" y="1710900"/>
            <a:ext cx="76332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많이부족했지만, 팀원분들이 많이 도와주셔서, 어렵게 느껴졌던 JSP 작업을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어떻게든, 끝 마칠 수 있었습니다. 도와주신 팀원분들에게 많은 감사를 표합니다. 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5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양소영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114" name="Google Shape;1114;p115"/>
          <p:cNvSpPr txBox="1"/>
          <p:nvPr/>
        </p:nvSpPr>
        <p:spPr>
          <a:xfrm>
            <a:off x="755400" y="1710900"/>
            <a:ext cx="76332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</a:rPr>
              <a:t>서버를 활용한 프로젝트는 처음이라 미니 프로젝트와는 비교도 안 될 만큼 다양한 오류를 접할 수 있었습니다.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</a:rPr>
              <a:t>그 과정에서 문제 해결 능력과 디버깅 실력이 크게 향상된 것 같다고 느꼈고 팀원들과의 소통을 통해서도 많은 걸 배우고 성장할 수 있는 계기가 됐습니다.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16"/>
          <p:cNvSpPr txBox="1"/>
          <p:nvPr/>
        </p:nvSpPr>
        <p:spPr>
          <a:xfrm>
            <a:off x="9450" y="2158500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Q&amp;A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117" title="표지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1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17"/>
          <p:cNvSpPr txBox="1"/>
          <p:nvPr/>
        </p:nvSpPr>
        <p:spPr>
          <a:xfrm>
            <a:off x="2249250" y="2629850"/>
            <a:ext cx="4729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lt1"/>
                </a:solidFill>
              </a:rPr>
              <a:t>THANK YOU</a:t>
            </a:r>
            <a:endParaRPr b="1" sz="5000">
              <a:solidFill>
                <a:schemeClr val="lt1"/>
              </a:solidFill>
            </a:endParaRPr>
          </a:p>
        </p:txBody>
      </p:sp>
      <p:sp>
        <p:nvSpPr>
          <p:cNvPr id="1127" name="Google Shape;1127;p117"/>
          <p:cNvSpPr/>
          <p:nvPr/>
        </p:nvSpPr>
        <p:spPr>
          <a:xfrm>
            <a:off x="100" y="4565125"/>
            <a:ext cx="9144000" cy="5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9450" y="2150725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상세 화면 설계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,</a:t>
            </a:r>
            <a:endParaRPr/>
          </a:p>
        </p:txBody>
      </p:sp>
      <p:pic>
        <p:nvPicPr>
          <p:cNvPr id="131" name="Google Shape;131;p24" title="로ᄀ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29" y="365235"/>
            <a:ext cx="2081510" cy="58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 title="KakaoTalk_Photo_2025-04-19-17-05-49 0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38" y="404935"/>
            <a:ext cx="495881" cy="4958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/>
          <p:nvPr/>
        </p:nvSpPr>
        <p:spPr>
          <a:xfrm>
            <a:off x="1409325" y="1455075"/>
            <a:ext cx="5121900" cy="322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</a:t>
            </a:r>
            <a:endParaRPr/>
          </a:p>
        </p:txBody>
      </p:sp>
      <p:pic>
        <p:nvPicPr>
          <p:cNvPr id="134" name="Google Shape;134;p24" title="햄버거(블랙배경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4" y="539882"/>
            <a:ext cx="225997" cy="225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4"/>
          <p:cNvGrpSpPr/>
          <p:nvPr/>
        </p:nvGrpSpPr>
        <p:grpSpPr>
          <a:xfrm>
            <a:off x="396000" y="1181550"/>
            <a:ext cx="382700" cy="2750175"/>
            <a:chOff x="396000" y="1111112"/>
            <a:chExt cx="382700" cy="2750175"/>
          </a:xfrm>
        </p:grpSpPr>
        <p:pic>
          <p:nvPicPr>
            <p:cNvPr id="136" name="Google Shape;136;p24" title="프로필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4354" y="1510288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4" title="랭킹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4354" y="3263721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4" title="영상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4354" y="1854830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4" title="팔로우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1078" y="2199363"/>
              <a:ext cx="192550" cy="18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4" title="홈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96000" y="1111112"/>
              <a:ext cx="382700" cy="38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4" title="게임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4099" y="2529025"/>
              <a:ext cx="225998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4" title="설정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74354" y="3635348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4" title="장바구니.png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64614" y="2896378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24" title="정렬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17971" y="1455063"/>
            <a:ext cx="163075" cy="16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4"/>
          <p:cNvGrpSpPr/>
          <p:nvPr/>
        </p:nvGrpSpPr>
        <p:grpSpPr>
          <a:xfrm>
            <a:off x="6677521" y="3663743"/>
            <a:ext cx="584450" cy="1007067"/>
            <a:chOff x="7606196" y="3438793"/>
            <a:chExt cx="584450" cy="1007067"/>
          </a:xfrm>
        </p:grpSpPr>
        <p:sp>
          <p:nvSpPr>
            <p:cNvPr id="146" name="Google Shape;146;p24"/>
            <p:cNvSpPr txBox="1"/>
            <p:nvPr/>
          </p:nvSpPr>
          <p:spPr>
            <a:xfrm>
              <a:off x="7743946" y="4073776"/>
              <a:ext cx="446700" cy="1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저장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47" name="Google Shape;147;p24"/>
            <p:cNvSpPr txBox="1"/>
            <p:nvPr/>
          </p:nvSpPr>
          <p:spPr>
            <a:xfrm>
              <a:off x="7743946" y="4282841"/>
              <a:ext cx="446700" cy="1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신고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48" name="Google Shape;148;p24"/>
            <p:cNvSpPr txBox="1"/>
            <p:nvPr/>
          </p:nvSpPr>
          <p:spPr>
            <a:xfrm>
              <a:off x="7743946" y="3864720"/>
              <a:ext cx="446700" cy="1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공유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49" name="Google Shape;149;p24"/>
            <p:cNvSpPr txBox="1"/>
            <p:nvPr/>
          </p:nvSpPr>
          <p:spPr>
            <a:xfrm>
              <a:off x="7743946" y="3438793"/>
              <a:ext cx="446700" cy="1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좋아요</a:t>
              </a:r>
              <a:endParaRPr sz="800">
                <a:solidFill>
                  <a:schemeClr val="lt1"/>
                </a:solidFill>
              </a:endParaRPr>
            </a:p>
          </p:txBody>
        </p:sp>
        <p:pic>
          <p:nvPicPr>
            <p:cNvPr id="150" name="Google Shape;150;p24" title="공유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606196" y="3864652"/>
              <a:ext cx="163073" cy="163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4" title="신고.png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606196" y="4282790"/>
              <a:ext cx="163073" cy="163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4" title="저장.png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606196" y="4073723"/>
              <a:ext cx="163073" cy="163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4" title="좋아요.png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606196" y="3446504"/>
              <a:ext cx="163073" cy="1630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4"/>
            <p:cNvSpPr txBox="1"/>
            <p:nvPr/>
          </p:nvSpPr>
          <p:spPr>
            <a:xfrm>
              <a:off x="7743946" y="3655743"/>
              <a:ext cx="446700" cy="1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댓글</a:t>
              </a:r>
              <a:endParaRPr sz="800">
                <a:solidFill>
                  <a:schemeClr val="lt1"/>
                </a:solidFill>
              </a:endParaRPr>
            </a:p>
          </p:txBody>
        </p:sp>
        <p:pic>
          <p:nvPicPr>
            <p:cNvPr id="155" name="Google Shape;155;p24" title="댓글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606200" y="3655575"/>
              <a:ext cx="163075" cy="163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24"/>
          <p:cNvGrpSpPr/>
          <p:nvPr/>
        </p:nvGrpSpPr>
        <p:grpSpPr>
          <a:xfrm>
            <a:off x="7859729" y="404907"/>
            <a:ext cx="735791" cy="183573"/>
            <a:chOff x="7011205" y="404907"/>
            <a:chExt cx="735791" cy="183573"/>
          </a:xfrm>
        </p:grpSpPr>
        <p:pic>
          <p:nvPicPr>
            <p:cNvPr id="157" name="Google Shape;157;p24" title="검색.png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011205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4" title="로그아웃.png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563393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4" title="로그인.png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7287300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4"/>
          <p:cNvSpPr txBox="1"/>
          <p:nvPr/>
        </p:nvSpPr>
        <p:spPr>
          <a:xfrm>
            <a:off x="1348377" y="1167500"/>
            <a:ext cx="1347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영상 제목</a:t>
            </a:r>
            <a:endParaRPr b="1" sz="1500">
              <a:solidFill>
                <a:schemeClr val="lt1"/>
              </a:solidFill>
            </a:endParaRPr>
          </a:p>
        </p:txBody>
      </p:sp>
      <p:grpSp>
        <p:nvGrpSpPr>
          <p:cNvPr id="161" name="Google Shape;161;p24"/>
          <p:cNvGrpSpPr/>
          <p:nvPr/>
        </p:nvGrpSpPr>
        <p:grpSpPr>
          <a:xfrm>
            <a:off x="6555926" y="2301075"/>
            <a:ext cx="1860949" cy="2377500"/>
            <a:chOff x="6734526" y="1965950"/>
            <a:chExt cx="1860949" cy="2377500"/>
          </a:xfrm>
        </p:grpSpPr>
        <p:sp>
          <p:nvSpPr>
            <p:cNvPr id="162" name="Google Shape;162;p24"/>
            <p:cNvSpPr/>
            <p:nvPr/>
          </p:nvSpPr>
          <p:spPr>
            <a:xfrm>
              <a:off x="7078975" y="1965950"/>
              <a:ext cx="1516500" cy="2377500"/>
            </a:xfrm>
            <a:prstGeom prst="snip1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 txBox="1"/>
            <p:nvPr/>
          </p:nvSpPr>
          <p:spPr>
            <a:xfrm>
              <a:off x="7078976" y="2039200"/>
              <a:ext cx="584400" cy="1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chemeClr val="lt1"/>
                  </a:solidFill>
                </a:rPr>
                <a:t>댓글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6815850" y="3532850"/>
              <a:ext cx="225900" cy="18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24" title="댓글.png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734526" y="3464776"/>
              <a:ext cx="301200" cy="30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4"/>
            <p:cNvSpPr/>
            <p:nvPr/>
          </p:nvSpPr>
          <p:spPr>
            <a:xfrm>
              <a:off x="7078975" y="4159850"/>
              <a:ext cx="1318200" cy="18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댓글쓰기</a:t>
              </a:r>
              <a:endParaRPr sz="800"/>
            </a:p>
          </p:txBody>
        </p:sp>
        <p:grpSp>
          <p:nvGrpSpPr>
            <p:cNvPr id="167" name="Google Shape;167;p24"/>
            <p:cNvGrpSpPr/>
            <p:nvPr/>
          </p:nvGrpSpPr>
          <p:grpSpPr>
            <a:xfrm>
              <a:off x="7078975" y="2286150"/>
              <a:ext cx="1347900" cy="301188"/>
              <a:chOff x="7078975" y="2286150"/>
              <a:chExt cx="1347900" cy="301188"/>
            </a:xfrm>
          </p:grpSpPr>
          <p:sp>
            <p:nvSpPr>
              <p:cNvPr id="168" name="Google Shape;168;p24"/>
              <p:cNvSpPr txBox="1"/>
              <p:nvPr/>
            </p:nvSpPr>
            <p:spPr>
              <a:xfrm>
                <a:off x="7078975" y="2286150"/>
                <a:ext cx="768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F1C232"/>
                    </a:solidFill>
                  </a:rPr>
                  <a:t>우진(아이디)</a:t>
                </a:r>
                <a:endParaRPr sz="700">
                  <a:solidFill>
                    <a:srgbClr val="F1C232"/>
                  </a:solidFill>
                </a:endParaRPr>
              </a:p>
            </p:txBody>
          </p:sp>
          <p:sp>
            <p:nvSpPr>
              <p:cNvPr id="169" name="Google Shape;169;p24"/>
              <p:cNvSpPr txBox="1"/>
              <p:nvPr/>
            </p:nvSpPr>
            <p:spPr>
              <a:xfrm>
                <a:off x="7078975" y="2424438"/>
                <a:ext cx="1347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lt1"/>
                    </a:solidFill>
                  </a:rPr>
                  <a:t>: 와 대박 미쳤다…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0" name="Google Shape;170;p24"/>
            <p:cNvGrpSpPr/>
            <p:nvPr/>
          </p:nvGrpSpPr>
          <p:grpSpPr>
            <a:xfrm>
              <a:off x="7078975" y="2587350"/>
              <a:ext cx="1347900" cy="301188"/>
              <a:chOff x="7078975" y="2286150"/>
              <a:chExt cx="1347900" cy="301188"/>
            </a:xfrm>
          </p:grpSpPr>
          <p:sp>
            <p:nvSpPr>
              <p:cNvPr id="171" name="Google Shape;171;p24"/>
              <p:cNvSpPr txBox="1"/>
              <p:nvPr/>
            </p:nvSpPr>
            <p:spPr>
              <a:xfrm>
                <a:off x="7078975" y="2286150"/>
                <a:ext cx="768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F1C232"/>
                    </a:solidFill>
                  </a:rPr>
                  <a:t>강찬(아이디)</a:t>
                </a:r>
                <a:endParaRPr sz="700">
                  <a:solidFill>
                    <a:srgbClr val="F1C232"/>
                  </a:solidFill>
                </a:endParaRPr>
              </a:p>
            </p:txBody>
          </p:sp>
          <p:sp>
            <p:nvSpPr>
              <p:cNvPr id="172" name="Google Shape;172;p24"/>
              <p:cNvSpPr txBox="1"/>
              <p:nvPr/>
            </p:nvSpPr>
            <p:spPr>
              <a:xfrm>
                <a:off x="7078975" y="2424438"/>
                <a:ext cx="1347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lt1"/>
                    </a:solidFill>
                  </a:rPr>
                  <a:t>: 발로한건가?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3" name="Google Shape;173;p24"/>
            <p:cNvGrpSpPr/>
            <p:nvPr/>
          </p:nvGrpSpPr>
          <p:grpSpPr>
            <a:xfrm>
              <a:off x="7079000" y="2894713"/>
              <a:ext cx="1347900" cy="301188"/>
              <a:chOff x="7078975" y="2286150"/>
              <a:chExt cx="1347900" cy="301188"/>
            </a:xfrm>
          </p:grpSpPr>
          <p:sp>
            <p:nvSpPr>
              <p:cNvPr id="174" name="Google Shape;174;p24"/>
              <p:cNvSpPr txBox="1"/>
              <p:nvPr/>
            </p:nvSpPr>
            <p:spPr>
              <a:xfrm>
                <a:off x="7078975" y="2286150"/>
                <a:ext cx="768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F1C232"/>
                    </a:solidFill>
                  </a:rPr>
                  <a:t>희재(아이디)</a:t>
                </a:r>
                <a:endParaRPr sz="700">
                  <a:solidFill>
                    <a:srgbClr val="F1C232"/>
                  </a:solidFill>
                </a:endParaRPr>
              </a:p>
            </p:txBody>
          </p:sp>
          <p:sp>
            <p:nvSpPr>
              <p:cNvPr id="175" name="Google Shape;175;p24"/>
              <p:cNvSpPr txBox="1"/>
              <p:nvPr/>
            </p:nvSpPr>
            <p:spPr>
              <a:xfrm>
                <a:off x="7078975" y="2424438"/>
                <a:ext cx="1347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lt1"/>
                    </a:solidFill>
                  </a:rPr>
                  <a:t>: ㄴ 시비 ㄴㄴ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6" name="Google Shape;176;p24"/>
            <p:cNvGrpSpPr/>
            <p:nvPr/>
          </p:nvGrpSpPr>
          <p:grpSpPr>
            <a:xfrm>
              <a:off x="7079000" y="3190338"/>
              <a:ext cx="1347900" cy="301188"/>
              <a:chOff x="7078975" y="2286150"/>
              <a:chExt cx="1347900" cy="301188"/>
            </a:xfrm>
          </p:grpSpPr>
          <p:sp>
            <p:nvSpPr>
              <p:cNvPr id="177" name="Google Shape;177;p24"/>
              <p:cNvSpPr txBox="1"/>
              <p:nvPr/>
            </p:nvSpPr>
            <p:spPr>
              <a:xfrm>
                <a:off x="7078975" y="2286150"/>
                <a:ext cx="768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F1C232"/>
                    </a:solidFill>
                  </a:rPr>
                  <a:t>준우(아이디)</a:t>
                </a:r>
                <a:endParaRPr sz="700">
                  <a:solidFill>
                    <a:srgbClr val="F1C232"/>
                  </a:solidFill>
                </a:endParaRPr>
              </a:p>
            </p:txBody>
          </p:sp>
          <p:sp>
            <p:nvSpPr>
              <p:cNvPr id="178" name="Google Shape;178;p24"/>
              <p:cNvSpPr txBox="1"/>
              <p:nvPr/>
            </p:nvSpPr>
            <p:spPr>
              <a:xfrm>
                <a:off x="7078975" y="2424438"/>
                <a:ext cx="1347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lt1"/>
                    </a:solidFill>
                  </a:rPr>
                  <a:t>: ㅋ님들 다 x밥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9" name="Google Shape;179;p24"/>
            <p:cNvGrpSpPr/>
            <p:nvPr/>
          </p:nvGrpSpPr>
          <p:grpSpPr>
            <a:xfrm>
              <a:off x="7079000" y="3503263"/>
              <a:ext cx="1347900" cy="301188"/>
              <a:chOff x="7078975" y="2286150"/>
              <a:chExt cx="1347900" cy="301188"/>
            </a:xfrm>
          </p:grpSpPr>
          <p:sp>
            <p:nvSpPr>
              <p:cNvPr id="180" name="Google Shape;180;p24"/>
              <p:cNvSpPr txBox="1"/>
              <p:nvPr/>
            </p:nvSpPr>
            <p:spPr>
              <a:xfrm>
                <a:off x="7078975" y="2286150"/>
                <a:ext cx="768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F1C232"/>
                    </a:solidFill>
                  </a:rPr>
                  <a:t>세창(아이디)</a:t>
                </a:r>
                <a:endParaRPr sz="700">
                  <a:solidFill>
                    <a:srgbClr val="F1C232"/>
                  </a:solidFill>
                </a:endParaRPr>
              </a:p>
            </p:txBody>
          </p:sp>
          <p:sp>
            <p:nvSpPr>
              <p:cNvPr id="181" name="Google Shape;181;p24"/>
              <p:cNvSpPr txBox="1"/>
              <p:nvPr/>
            </p:nvSpPr>
            <p:spPr>
              <a:xfrm>
                <a:off x="7078975" y="2424438"/>
                <a:ext cx="1347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lt1"/>
                    </a:solidFill>
                  </a:rPr>
                  <a:t>: 완전 캡짱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82" name="Google Shape;182;p24"/>
            <p:cNvGrpSpPr/>
            <p:nvPr/>
          </p:nvGrpSpPr>
          <p:grpSpPr>
            <a:xfrm>
              <a:off x="7079000" y="3827663"/>
              <a:ext cx="1347900" cy="301188"/>
              <a:chOff x="7078975" y="2286150"/>
              <a:chExt cx="1347900" cy="301188"/>
            </a:xfrm>
          </p:grpSpPr>
          <p:sp>
            <p:nvSpPr>
              <p:cNvPr id="183" name="Google Shape;183;p24"/>
              <p:cNvSpPr txBox="1"/>
              <p:nvPr/>
            </p:nvSpPr>
            <p:spPr>
              <a:xfrm>
                <a:off x="7078975" y="2286150"/>
                <a:ext cx="768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00">
                    <a:solidFill>
                      <a:srgbClr val="F1C232"/>
                    </a:solidFill>
                  </a:rPr>
                  <a:t>소영(아이디)</a:t>
                </a:r>
                <a:endParaRPr sz="700">
                  <a:solidFill>
                    <a:srgbClr val="F1C232"/>
                  </a:solidFill>
                </a:endParaRPr>
              </a:p>
            </p:txBody>
          </p:sp>
          <p:sp>
            <p:nvSpPr>
              <p:cNvPr id="184" name="Google Shape;184;p24"/>
              <p:cNvSpPr txBox="1"/>
              <p:nvPr/>
            </p:nvSpPr>
            <p:spPr>
              <a:xfrm>
                <a:off x="7078975" y="2424438"/>
                <a:ext cx="13479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lt1"/>
                    </a:solidFill>
                  </a:rPr>
                  <a:t>: 즐찾해야겠다!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85" name="Google Shape;185;p24"/>
            <p:cNvSpPr/>
            <p:nvPr/>
          </p:nvSpPr>
          <p:spPr>
            <a:xfrm>
              <a:off x="8448125" y="4203200"/>
              <a:ext cx="92700" cy="96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8558575" y="2229050"/>
              <a:ext cx="33000" cy="1921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8558575" y="2481175"/>
              <a:ext cx="330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8" name="Google Shape;188;p24"/>
            <p:cNvCxnSpPr/>
            <p:nvPr/>
          </p:nvCxnSpPr>
          <p:spPr>
            <a:xfrm>
              <a:off x="7078975" y="4159775"/>
              <a:ext cx="1512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24"/>
            <p:cNvCxnSpPr/>
            <p:nvPr/>
          </p:nvCxnSpPr>
          <p:spPr>
            <a:xfrm>
              <a:off x="7078975" y="2229725"/>
              <a:ext cx="4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90" name="Google Shape;190;p24" title="10초 뒤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76975" y="4429825"/>
            <a:ext cx="145767" cy="14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 title="10초 앞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167007" y="4429825"/>
            <a:ext cx="145767" cy="14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 title="재생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871991" y="4429825"/>
            <a:ext cx="145767" cy="145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4"/>
          <p:cNvCxnSpPr/>
          <p:nvPr/>
        </p:nvCxnSpPr>
        <p:spPr>
          <a:xfrm>
            <a:off x="1470825" y="4335675"/>
            <a:ext cx="49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 txBox="1"/>
          <p:nvPr/>
        </p:nvSpPr>
        <p:spPr>
          <a:xfrm>
            <a:off x="4339750" y="481575"/>
            <a:ext cx="48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2198775" y="2209950"/>
            <a:ext cx="3543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700">
                <a:solidFill>
                  <a:schemeClr val="lt1"/>
                </a:solidFill>
                <a:highlight>
                  <a:schemeClr val="dk1"/>
                </a:highlight>
              </a:rPr>
              <a:t>메인 화면</a:t>
            </a:r>
            <a:endParaRPr b="1" sz="37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96" name="Google Shape;196;p24" title="홈으로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68817" y="1393389"/>
            <a:ext cx="299695" cy="11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,</a:t>
            </a:r>
            <a:endParaRPr/>
          </a:p>
        </p:txBody>
      </p:sp>
      <p:pic>
        <p:nvPicPr>
          <p:cNvPr id="202" name="Google Shape;202;p25" title="로ᄀ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29" y="365235"/>
            <a:ext cx="2081510" cy="58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 title="KakaoTalk_Photo_2025-04-19-17-05-49 0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38" y="404935"/>
            <a:ext cx="495881" cy="4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 title="햄버거(블랙배경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4" y="539882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 title="프로필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354" y="1580726"/>
            <a:ext cx="225997" cy="225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5"/>
          <p:cNvGrpSpPr/>
          <p:nvPr/>
        </p:nvGrpSpPr>
        <p:grpSpPr>
          <a:xfrm>
            <a:off x="464614" y="1211781"/>
            <a:ext cx="245482" cy="2719944"/>
            <a:chOff x="464614" y="1211781"/>
            <a:chExt cx="245482" cy="2719944"/>
          </a:xfrm>
        </p:grpSpPr>
        <p:pic>
          <p:nvPicPr>
            <p:cNvPr id="207" name="Google Shape;207;p25" title="랭킹.png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474354" y="3334159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5" title="영상2.png"/>
            <p:cNvPicPr preferRelativeResize="0"/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474354" y="1925267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5" title="팔로우.png"/>
            <p:cNvPicPr preferRelativeResize="0"/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491078" y="2269800"/>
              <a:ext cx="192550" cy="18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5" title="홈.png"/>
            <p:cNvPicPr preferRelativeResize="0"/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>
              <a:off x="474354" y="1211781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5" title="게임.png"/>
            <p:cNvPicPr preferRelativeResize="0"/>
            <p:nvPr/>
          </p:nvPicPr>
          <p:blipFill>
            <a:blip r:embed="rId11">
              <a:alphaModFix amt="50000"/>
            </a:blip>
            <a:stretch>
              <a:fillRect/>
            </a:stretch>
          </p:blipFill>
          <p:spPr>
            <a:xfrm>
              <a:off x="484099" y="2599463"/>
              <a:ext cx="225998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5" title="설정.png"/>
            <p:cNvPicPr preferRelativeResize="0"/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>
              <a:off x="474354" y="3705786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5" title="장바구니.png"/>
            <p:cNvPicPr preferRelativeResize="0"/>
            <p:nvPr/>
          </p:nvPicPr>
          <p:blipFill>
            <a:blip r:embed="rId13">
              <a:alphaModFix amt="50000"/>
            </a:blip>
            <a:stretch>
              <a:fillRect/>
            </a:stretch>
          </p:blipFill>
          <p:spPr>
            <a:xfrm>
              <a:off x="464614" y="2966815"/>
              <a:ext cx="225997" cy="2259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25"/>
          <p:cNvGrpSpPr/>
          <p:nvPr/>
        </p:nvGrpSpPr>
        <p:grpSpPr>
          <a:xfrm>
            <a:off x="7859729" y="404907"/>
            <a:ext cx="735791" cy="183573"/>
            <a:chOff x="7011205" y="404907"/>
            <a:chExt cx="735791" cy="183573"/>
          </a:xfrm>
        </p:grpSpPr>
        <p:pic>
          <p:nvPicPr>
            <p:cNvPr id="215" name="Google Shape;215;p25" title="검색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11205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 title="로그아웃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563393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5" title="로그인.png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287300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25"/>
          <p:cNvSpPr/>
          <p:nvPr/>
        </p:nvSpPr>
        <p:spPr>
          <a:xfrm>
            <a:off x="400750" y="1497338"/>
            <a:ext cx="392700" cy="3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5" title="프로필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250" y="1487664"/>
            <a:ext cx="412200" cy="412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5"/>
          <p:cNvGrpSpPr/>
          <p:nvPr/>
        </p:nvGrpSpPr>
        <p:grpSpPr>
          <a:xfrm>
            <a:off x="1611600" y="1304425"/>
            <a:ext cx="1360952" cy="225900"/>
            <a:chOff x="1550600" y="1497350"/>
            <a:chExt cx="1360952" cy="225900"/>
          </a:xfrm>
        </p:grpSpPr>
        <p:sp>
          <p:nvSpPr>
            <p:cNvPr id="221" name="Google Shape;221;p25"/>
            <p:cNvSpPr txBox="1"/>
            <p:nvPr/>
          </p:nvSpPr>
          <p:spPr>
            <a:xfrm>
              <a:off x="1563652" y="1497350"/>
              <a:ext cx="1347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lt1"/>
                  </a:solidFill>
                </a:rPr>
                <a:t>사용자프로필</a:t>
              </a:r>
              <a:endParaRPr b="1" sz="1500">
                <a:solidFill>
                  <a:schemeClr val="lt1"/>
                </a:solidFill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550600" y="1585550"/>
              <a:ext cx="49500" cy="4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25"/>
          <p:cNvGrpSpPr/>
          <p:nvPr/>
        </p:nvGrpSpPr>
        <p:grpSpPr>
          <a:xfrm>
            <a:off x="2489150" y="1723250"/>
            <a:ext cx="5586075" cy="2490600"/>
            <a:chOff x="1935800" y="1723250"/>
            <a:chExt cx="5586075" cy="2490600"/>
          </a:xfrm>
        </p:grpSpPr>
        <p:sp>
          <p:nvSpPr>
            <p:cNvPr id="224" name="Google Shape;224;p25"/>
            <p:cNvSpPr/>
            <p:nvPr/>
          </p:nvSpPr>
          <p:spPr>
            <a:xfrm>
              <a:off x="1935800" y="1723250"/>
              <a:ext cx="1361100" cy="136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 txBox="1"/>
            <p:nvPr/>
          </p:nvSpPr>
          <p:spPr>
            <a:xfrm>
              <a:off x="3790700" y="1723250"/>
              <a:ext cx="1020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아이디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226" name="Google Shape;226;p25"/>
            <p:cNvCxnSpPr/>
            <p:nvPr/>
          </p:nvCxnSpPr>
          <p:spPr>
            <a:xfrm>
              <a:off x="3550925" y="1723250"/>
              <a:ext cx="0" cy="2490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7" name="Google Shape;227;p25"/>
            <p:cNvSpPr txBox="1"/>
            <p:nvPr/>
          </p:nvSpPr>
          <p:spPr>
            <a:xfrm>
              <a:off x="2141900" y="3163425"/>
              <a:ext cx="948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랭킹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28" name="Google Shape;228;p25"/>
            <p:cNvSpPr txBox="1"/>
            <p:nvPr/>
          </p:nvSpPr>
          <p:spPr>
            <a:xfrm>
              <a:off x="4811675" y="1723250"/>
              <a:ext cx="27102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purin123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29" name="Google Shape;229;p25"/>
            <p:cNvSpPr txBox="1"/>
            <p:nvPr/>
          </p:nvSpPr>
          <p:spPr>
            <a:xfrm>
              <a:off x="3790700" y="2035650"/>
              <a:ext cx="1020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닉네임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30" name="Google Shape;230;p25"/>
            <p:cNvSpPr txBox="1"/>
            <p:nvPr/>
          </p:nvSpPr>
          <p:spPr>
            <a:xfrm>
              <a:off x="4811675" y="2035650"/>
              <a:ext cx="27102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폼폼푸린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31" name="Google Shape;231;p25"/>
            <p:cNvSpPr txBox="1"/>
            <p:nvPr/>
          </p:nvSpPr>
          <p:spPr>
            <a:xfrm>
              <a:off x="3790700" y="2348050"/>
              <a:ext cx="1020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가입일자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32" name="Google Shape;232;p25"/>
            <p:cNvSpPr txBox="1"/>
            <p:nvPr/>
          </p:nvSpPr>
          <p:spPr>
            <a:xfrm>
              <a:off x="4811675" y="2348050"/>
              <a:ext cx="27102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2025.04.19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33" name="Google Shape;233;p25"/>
            <p:cNvSpPr txBox="1"/>
            <p:nvPr/>
          </p:nvSpPr>
          <p:spPr>
            <a:xfrm>
              <a:off x="3790700" y="2660450"/>
              <a:ext cx="1020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업로드 영상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34" name="Google Shape;234;p25"/>
            <p:cNvSpPr txBox="1"/>
            <p:nvPr/>
          </p:nvSpPr>
          <p:spPr>
            <a:xfrm>
              <a:off x="4811675" y="2660450"/>
              <a:ext cx="27102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19개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35" name="Google Shape;235;p25"/>
            <p:cNvSpPr txBox="1"/>
            <p:nvPr/>
          </p:nvSpPr>
          <p:spPr>
            <a:xfrm>
              <a:off x="3790700" y="2972850"/>
              <a:ext cx="1020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내가 쓴 댓글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36" name="Google Shape;236;p25"/>
            <p:cNvSpPr txBox="1"/>
            <p:nvPr/>
          </p:nvSpPr>
          <p:spPr>
            <a:xfrm>
              <a:off x="4811675" y="2972850"/>
              <a:ext cx="27102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19개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25"/>
            <p:cNvSpPr txBox="1"/>
            <p:nvPr/>
          </p:nvSpPr>
          <p:spPr>
            <a:xfrm>
              <a:off x="3790700" y="3285250"/>
              <a:ext cx="1020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포인트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25"/>
            <p:cNvSpPr txBox="1"/>
            <p:nvPr/>
          </p:nvSpPr>
          <p:spPr>
            <a:xfrm>
              <a:off x="4811675" y="3285250"/>
              <a:ext cx="27102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35 Point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239" name="Google Shape;239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668850" y="1987300"/>
            <a:ext cx="993325" cy="797025"/>
          </a:xfrm>
          <a:prstGeom prst="rect">
            <a:avLst/>
          </a:prstGeom>
          <a:solidFill>
            <a:srgbClr val="666666"/>
          </a:solidFill>
          <a:ln>
            <a:noFill/>
          </a:ln>
        </p:spPr>
      </p:pic>
      <p:pic>
        <p:nvPicPr>
          <p:cNvPr id="240" name="Google Shape;240;p25" title="프로필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8817" y="1728689"/>
            <a:ext cx="299695" cy="11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,</a:t>
            </a:r>
            <a:endParaRPr/>
          </a:p>
        </p:txBody>
      </p:sp>
      <p:pic>
        <p:nvPicPr>
          <p:cNvPr id="246" name="Google Shape;246;p26" title="로ᄀ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29" y="365235"/>
            <a:ext cx="2081510" cy="58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 title="KakaoTalk_Photo_2025-04-19-17-05-49 0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38" y="404935"/>
            <a:ext cx="495881" cy="4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 title="햄버거(블랙배경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4" y="539882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 title="프로필.png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74354" y="158072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 title="랭킹.png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74354" y="3334159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 title="영상2.png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74354" y="1925267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 title="팔로우.png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91078" y="2269800"/>
            <a:ext cx="192550" cy="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 title="홈.png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474354" y="1211781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 title="게임.png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84099" y="2599463"/>
            <a:ext cx="225998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 title="설정.png"/>
          <p:cNvPicPr preferRelativeResize="0"/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474354" y="370578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title="장바구니.png"/>
          <p:cNvPicPr preferRelativeResize="0"/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464614" y="2966815"/>
            <a:ext cx="225997" cy="225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6"/>
          <p:cNvGrpSpPr/>
          <p:nvPr/>
        </p:nvGrpSpPr>
        <p:grpSpPr>
          <a:xfrm>
            <a:off x="7859729" y="404907"/>
            <a:ext cx="735791" cy="183573"/>
            <a:chOff x="7011205" y="404907"/>
            <a:chExt cx="735791" cy="183573"/>
          </a:xfrm>
        </p:grpSpPr>
        <p:pic>
          <p:nvPicPr>
            <p:cNvPr id="258" name="Google Shape;258;p26" title="검색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11205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6" title="로그아웃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563393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6" title="로그인.png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287300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6"/>
          <p:cNvSpPr/>
          <p:nvPr/>
        </p:nvSpPr>
        <p:spPr>
          <a:xfrm>
            <a:off x="400750" y="2151200"/>
            <a:ext cx="392700" cy="3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6"/>
          <p:cNvGrpSpPr/>
          <p:nvPr/>
        </p:nvGrpSpPr>
        <p:grpSpPr>
          <a:xfrm>
            <a:off x="1611600" y="1304425"/>
            <a:ext cx="1360952" cy="225900"/>
            <a:chOff x="1550600" y="1497350"/>
            <a:chExt cx="1360952" cy="225900"/>
          </a:xfrm>
        </p:grpSpPr>
        <p:sp>
          <p:nvSpPr>
            <p:cNvPr id="263" name="Google Shape;263;p26"/>
            <p:cNvSpPr txBox="1"/>
            <p:nvPr/>
          </p:nvSpPr>
          <p:spPr>
            <a:xfrm>
              <a:off x="1563652" y="1497350"/>
              <a:ext cx="1347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lt1"/>
                  </a:solidFill>
                </a:rPr>
                <a:t>커뮤니티관리</a:t>
              </a:r>
              <a:endParaRPr b="1" sz="1500">
                <a:solidFill>
                  <a:schemeClr val="lt1"/>
                </a:solidFill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1550600" y="1585550"/>
              <a:ext cx="49500" cy="4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5" name="Google Shape;265;p26" title="팔로우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247" y="2175579"/>
            <a:ext cx="412200" cy="399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6"/>
          <p:cNvGrpSpPr/>
          <p:nvPr/>
        </p:nvGrpSpPr>
        <p:grpSpPr>
          <a:xfrm>
            <a:off x="1611600" y="1699375"/>
            <a:ext cx="1187700" cy="2426750"/>
            <a:chOff x="1611600" y="1699375"/>
            <a:chExt cx="1187700" cy="2426750"/>
          </a:xfrm>
        </p:grpSpPr>
        <p:sp>
          <p:nvSpPr>
            <p:cNvPr id="267" name="Google Shape;267;p26"/>
            <p:cNvSpPr txBox="1"/>
            <p:nvPr/>
          </p:nvSpPr>
          <p:spPr>
            <a:xfrm>
              <a:off x="1611600" y="1699375"/>
              <a:ext cx="11877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D966"/>
                  </a:solidFill>
                </a:rPr>
                <a:t>팔로잉리스트</a:t>
              </a:r>
              <a:endParaRPr sz="1200">
                <a:solidFill>
                  <a:srgbClr val="FFD966"/>
                </a:solidFill>
              </a:endParaRPr>
            </a:p>
          </p:txBody>
        </p:sp>
        <p:cxnSp>
          <p:nvCxnSpPr>
            <p:cNvPr id="268" name="Google Shape;268;p26"/>
            <p:cNvCxnSpPr/>
            <p:nvPr/>
          </p:nvCxnSpPr>
          <p:spPr>
            <a:xfrm>
              <a:off x="2799300" y="1709625"/>
              <a:ext cx="0" cy="24165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" name="Google Shape;269;p26"/>
            <p:cNvSpPr txBox="1"/>
            <p:nvPr/>
          </p:nvSpPr>
          <p:spPr>
            <a:xfrm>
              <a:off x="1611600" y="1966775"/>
              <a:ext cx="11877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팔로워리스트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70" name="Google Shape;270;p26"/>
            <p:cNvSpPr txBox="1"/>
            <p:nvPr/>
          </p:nvSpPr>
          <p:spPr>
            <a:xfrm>
              <a:off x="1611600" y="2234163"/>
              <a:ext cx="11877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팔로우검색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71" name="Google Shape;271;p26"/>
            <p:cNvSpPr txBox="1"/>
            <p:nvPr/>
          </p:nvSpPr>
          <p:spPr>
            <a:xfrm>
              <a:off x="1611600" y="2501563"/>
              <a:ext cx="11877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</a:rPr>
                <a:t>보낸쪽지리스트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272" name="Google Shape;272;p26"/>
          <p:cNvSpPr txBox="1"/>
          <p:nvPr/>
        </p:nvSpPr>
        <p:spPr>
          <a:xfrm>
            <a:off x="1611600" y="2740913"/>
            <a:ext cx="11877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받은쪽지리스트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73" name="Google Shape;273;p26"/>
          <p:cNvGrpSpPr/>
          <p:nvPr/>
        </p:nvGrpSpPr>
        <p:grpSpPr>
          <a:xfrm>
            <a:off x="3597625" y="1220175"/>
            <a:ext cx="5009025" cy="2703162"/>
            <a:chOff x="3597625" y="1220175"/>
            <a:chExt cx="5009025" cy="2703162"/>
          </a:xfrm>
        </p:grpSpPr>
        <p:pic>
          <p:nvPicPr>
            <p:cNvPr id="274" name="Google Shape;274;p2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597625" y="1220175"/>
              <a:ext cx="5009025" cy="2703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6"/>
            <p:cNvSpPr/>
            <p:nvPr/>
          </p:nvSpPr>
          <p:spPr>
            <a:xfrm>
              <a:off x="3610938" y="1537350"/>
              <a:ext cx="4982400" cy="2259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7271500" y="1746950"/>
              <a:ext cx="1247100" cy="67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276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8425438" y="1560350"/>
              <a:ext cx="162900" cy="18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>
              <a:outerShdw blurRad="57150" rotWithShape="0" algn="bl" dir="276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331700" y="1804725"/>
              <a:ext cx="1128000" cy="1836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rotWithShape="0" algn="bl" dir="276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 txBox="1"/>
            <p:nvPr/>
          </p:nvSpPr>
          <p:spPr>
            <a:xfrm>
              <a:off x="7271500" y="1746950"/>
              <a:ext cx="11280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>
                  <a:solidFill>
                    <a:schemeClr val="dk2"/>
                  </a:solidFill>
                </a:rPr>
                <a:t>-프로필 보기</a:t>
              </a:r>
              <a:endParaRPr sz="8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2"/>
                  </a:solidFill>
                </a:rPr>
                <a:t>-쪽지 보내기</a:t>
              </a:r>
              <a:endParaRPr sz="8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>
                  <a:solidFill>
                    <a:schemeClr val="dk2"/>
                  </a:solidFill>
                </a:rPr>
                <a:t>-팔로우 해제</a:t>
              </a:r>
              <a:endParaRPr sz="8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2"/>
                </a:solidFill>
              </a:endParaRPr>
            </a:p>
          </p:txBody>
        </p:sp>
        <p:grpSp>
          <p:nvGrpSpPr>
            <p:cNvPr id="280" name="Google Shape;280;p26"/>
            <p:cNvGrpSpPr/>
            <p:nvPr/>
          </p:nvGrpSpPr>
          <p:grpSpPr>
            <a:xfrm>
              <a:off x="8495178" y="1582547"/>
              <a:ext cx="23425" cy="135532"/>
              <a:chOff x="8476728" y="1582547"/>
              <a:chExt cx="23425" cy="135532"/>
            </a:xfrm>
          </p:grpSpPr>
          <p:sp>
            <p:nvSpPr>
              <p:cNvPr id="281" name="Google Shape;281;p26"/>
              <p:cNvSpPr/>
              <p:nvPr/>
            </p:nvSpPr>
            <p:spPr>
              <a:xfrm>
                <a:off x="8476753" y="1640949"/>
                <a:ext cx="23400" cy="234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8476728" y="1582547"/>
                <a:ext cx="23400" cy="234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8476753" y="1694679"/>
                <a:ext cx="23400" cy="234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4" name="Google Shape;284;p26" title="친구관리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8817" y="2399289"/>
            <a:ext cx="376283" cy="119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 title="알림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82225" y="2207900"/>
            <a:ext cx="53575" cy="1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,</a:t>
            </a:r>
            <a:endParaRPr/>
          </a:p>
        </p:txBody>
      </p:sp>
      <p:sp>
        <p:nvSpPr>
          <p:cNvPr id="291" name="Google Shape;291;p27"/>
          <p:cNvSpPr/>
          <p:nvPr/>
        </p:nvSpPr>
        <p:spPr>
          <a:xfrm rot="5400000">
            <a:off x="6236475" y="2037975"/>
            <a:ext cx="3156300" cy="205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7" title="로ᄀ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29" y="365235"/>
            <a:ext cx="2081510" cy="58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 title="KakaoTalk_Photo_2025-04-19-17-05-49 0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38" y="404935"/>
            <a:ext cx="495881" cy="4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 title="햄버거(블랙배경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4" y="539882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 title="프로필.png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74354" y="158072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 title="랭킹.png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74354" y="3334159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 title="영상2.png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74354" y="1925267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 title="팔로우.png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91078" y="2269800"/>
            <a:ext cx="192550" cy="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 title="홈.png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474354" y="1211781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 title="게임.png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84099" y="2599463"/>
            <a:ext cx="225998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 title="설정.png"/>
          <p:cNvPicPr preferRelativeResize="0"/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474354" y="370578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 title="장바구니.png"/>
          <p:cNvPicPr preferRelativeResize="0"/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464614" y="2966815"/>
            <a:ext cx="225997" cy="225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7"/>
          <p:cNvGrpSpPr/>
          <p:nvPr/>
        </p:nvGrpSpPr>
        <p:grpSpPr>
          <a:xfrm>
            <a:off x="7859729" y="404907"/>
            <a:ext cx="735791" cy="183573"/>
            <a:chOff x="7011205" y="404907"/>
            <a:chExt cx="735791" cy="183573"/>
          </a:xfrm>
        </p:grpSpPr>
        <p:pic>
          <p:nvPicPr>
            <p:cNvPr id="304" name="Google Shape;304;p27" title="검색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11205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7" title="로그아웃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563393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7" title="로그인.png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287300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27"/>
          <p:cNvSpPr/>
          <p:nvPr/>
        </p:nvSpPr>
        <p:spPr>
          <a:xfrm>
            <a:off x="400750" y="2546325"/>
            <a:ext cx="392700" cy="3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27" title="게임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7390" y="2485799"/>
            <a:ext cx="453369" cy="4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/>
          <p:nvPr/>
        </p:nvSpPr>
        <p:spPr>
          <a:xfrm>
            <a:off x="1437225" y="1499313"/>
            <a:ext cx="4998900" cy="313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</a:t>
            </a:r>
            <a:endParaRPr/>
          </a:p>
        </p:txBody>
      </p:sp>
      <p:sp>
        <p:nvSpPr>
          <p:cNvPr id="310" name="Google Shape;310;p27"/>
          <p:cNvSpPr txBox="1"/>
          <p:nvPr/>
        </p:nvSpPr>
        <p:spPr>
          <a:xfrm>
            <a:off x="1348374" y="1167500"/>
            <a:ext cx="24534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GHESS THE RANK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311" name="Google Shape;311;p27" title="10초 뒤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76975" y="4429825"/>
            <a:ext cx="145767" cy="14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 title="10초 앞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167007" y="4429825"/>
            <a:ext cx="145767" cy="14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 title="재생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71991" y="4429825"/>
            <a:ext cx="145767" cy="145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7"/>
          <p:cNvCxnSpPr/>
          <p:nvPr/>
        </p:nvCxnSpPr>
        <p:spPr>
          <a:xfrm>
            <a:off x="1470825" y="4335675"/>
            <a:ext cx="49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7"/>
          <p:cNvSpPr/>
          <p:nvPr/>
        </p:nvSpPr>
        <p:spPr>
          <a:xfrm>
            <a:off x="7446750" y="3931725"/>
            <a:ext cx="735900" cy="39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</a:t>
            </a:r>
            <a:endParaRPr/>
          </a:p>
        </p:txBody>
      </p:sp>
      <p:grpSp>
        <p:nvGrpSpPr>
          <p:cNvPr id="316" name="Google Shape;316;p27"/>
          <p:cNvGrpSpPr/>
          <p:nvPr/>
        </p:nvGrpSpPr>
        <p:grpSpPr>
          <a:xfrm>
            <a:off x="6978954" y="3376525"/>
            <a:ext cx="1671329" cy="371400"/>
            <a:chOff x="6708550" y="3334150"/>
            <a:chExt cx="1859925" cy="371400"/>
          </a:xfrm>
        </p:grpSpPr>
        <p:sp>
          <p:nvSpPr>
            <p:cNvPr id="317" name="Google Shape;317;p27"/>
            <p:cNvSpPr/>
            <p:nvPr/>
          </p:nvSpPr>
          <p:spPr>
            <a:xfrm>
              <a:off x="6708550" y="3334150"/>
              <a:ext cx="392700" cy="371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1</a:t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7197625" y="3334150"/>
              <a:ext cx="392700" cy="371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2</a:t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7686700" y="3334150"/>
              <a:ext cx="392700" cy="371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3</a:t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8175775" y="3334150"/>
              <a:ext cx="392700" cy="371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4</a:t>
              </a:r>
              <a:endParaRPr/>
            </a:p>
          </p:txBody>
        </p:sp>
      </p:grpSp>
      <p:sp>
        <p:nvSpPr>
          <p:cNvPr id="321" name="Google Shape;321;p27"/>
          <p:cNvSpPr txBox="1"/>
          <p:nvPr/>
        </p:nvSpPr>
        <p:spPr>
          <a:xfrm>
            <a:off x="7012375" y="1781825"/>
            <a:ext cx="15831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유저의 랭크는?        [5point]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1. 아이언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2. 브론즈.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3. 골드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4. 다이아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2" name="Google Shape;322;p27" title="웹게임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8817" y="2734589"/>
            <a:ext cx="299695" cy="11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,</a:t>
            </a:r>
            <a:endParaRPr/>
          </a:p>
        </p:txBody>
      </p:sp>
      <p:pic>
        <p:nvPicPr>
          <p:cNvPr id="328" name="Google Shape;328;p28" title="로ᄀ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29" y="365235"/>
            <a:ext cx="2081510" cy="58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 title="KakaoTalk_Photo_2025-04-19-17-05-49 0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38" y="404935"/>
            <a:ext cx="495881" cy="4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 title="햄버거(블랙배경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4" y="539882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 title="프로필.png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74354" y="158072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 title="랭킹.png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74354" y="3334159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 title="영상2.png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74354" y="1925267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 title="팔로우.png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91078" y="2269800"/>
            <a:ext cx="192550" cy="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 title="홈.png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474354" y="1211781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 title="게임.png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84099" y="2599463"/>
            <a:ext cx="225998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8" title="설정.png"/>
          <p:cNvPicPr preferRelativeResize="0"/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474354" y="370578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8" title="장바구니.png"/>
          <p:cNvPicPr preferRelativeResize="0"/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464614" y="2966815"/>
            <a:ext cx="225997" cy="225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8"/>
          <p:cNvGrpSpPr/>
          <p:nvPr/>
        </p:nvGrpSpPr>
        <p:grpSpPr>
          <a:xfrm>
            <a:off x="7859729" y="404907"/>
            <a:ext cx="735791" cy="183573"/>
            <a:chOff x="7011205" y="404907"/>
            <a:chExt cx="735791" cy="183573"/>
          </a:xfrm>
        </p:grpSpPr>
        <p:pic>
          <p:nvPicPr>
            <p:cNvPr id="340" name="Google Shape;340;p28" title="검색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11205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8" title="로그아웃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563393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8" title="로그인.png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287300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28"/>
          <p:cNvSpPr/>
          <p:nvPr/>
        </p:nvSpPr>
        <p:spPr>
          <a:xfrm>
            <a:off x="400750" y="2883425"/>
            <a:ext cx="392700" cy="3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8"/>
          <p:cNvGrpSpPr/>
          <p:nvPr/>
        </p:nvGrpSpPr>
        <p:grpSpPr>
          <a:xfrm>
            <a:off x="1611600" y="1304425"/>
            <a:ext cx="1360952" cy="225900"/>
            <a:chOff x="1550600" y="1497350"/>
            <a:chExt cx="1360952" cy="225900"/>
          </a:xfrm>
        </p:grpSpPr>
        <p:sp>
          <p:nvSpPr>
            <p:cNvPr id="345" name="Google Shape;345;p28"/>
            <p:cNvSpPr txBox="1"/>
            <p:nvPr/>
          </p:nvSpPr>
          <p:spPr>
            <a:xfrm>
              <a:off x="1563652" y="1497350"/>
              <a:ext cx="1347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lt1"/>
                  </a:solidFill>
                </a:rPr>
                <a:t>쇼핑</a:t>
              </a:r>
              <a:endParaRPr b="1" sz="1500">
                <a:solidFill>
                  <a:schemeClr val="lt1"/>
                </a:solidFill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550600" y="1585550"/>
              <a:ext cx="49500" cy="4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7" name="Google Shape;347;p28" title="장바구니.png"/>
          <p:cNvPicPr preferRelativeResize="0"/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>
            <a:off x="381262" y="2883452"/>
            <a:ext cx="392700" cy="39265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8"/>
          <p:cNvSpPr txBox="1"/>
          <p:nvPr/>
        </p:nvSpPr>
        <p:spPr>
          <a:xfrm>
            <a:off x="1611600" y="1699375"/>
            <a:ext cx="11877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포인트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349" name="Google Shape;349;p28"/>
          <p:cNvCxnSpPr/>
          <p:nvPr/>
        </p:nvCxnSpPr>
        <p:spPr>
          <a:xfrm>
            <a:off x="2799300" y="1709625"/>
            <a:ext cx="0" cy="2416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28"/>
          <p:cNvSpPr txBox="1"/>
          <p:nvPr/>
        </p:nvSpPr>
        <p:spPr>
          <a:xfrm>
            <a:off x="1611600" y="1966775"/>
            <a:ext cx="11877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보유 아이템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1611600" y="2234163"/>
            <a:ext cx="11877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아이템 구매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1611600" y="2501563"/>
            <a:ext cx="11877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장바구니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53" name="Google Shape;353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36874" y="1404825"/>
            <a:ext cx="4600336" cy="30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 title="쇼핑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8817" y="3069889"/>
            <a:ext cx="219776" cy="11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,</a:t>
            </a:r>
            <a:endParaRPr/>
          </a:p>
        </p:txBody>
      </p:sp>
      <p:grpSp>
        <p:nvGrpSpPr>
          <p:cNvPr id="360" name="Google Shape;360;p29"/>
          <p:cNvGrpSpPr/>
          <p:nvPr/>
        </p:nvGrpSpPr>
        <p:grpSpPr>
          <a:xfrm>
            <a:off x="1679103" y="1730548"/>
            <a:ext cx="6064362" cy="3072796"/>
            <a:chOff x="1679125" y="1730525"/>
            <a:chExt cx="5940794" cy="3424110"/>
          </a:xfrm>
        </p:grpSpPr>
        <p:sp>
          <p:nvSpPr>
            <p:cNvPr id="361" name="Google Shape;361;p29"/>
            <p:cNvSpPr txBox="1"/>
            <p:nvPr/>
          </p:nvSpPr>
          <p:spPr>
            <a:xfrm>
              <a:off x="2385392" y="1749025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아이디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62" name="Google Shape;362;p29"/>
            <p:cNvSpPr txBox="1"/>
            <p:nvPr/>
          </p:nvSpPr>
          <p:spPr>
            <a:xfrm>
              <a:off x="1679125" y="1749035"/>
              <a:ext cx="6048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순위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363" name="Google Shape;363;p29"/>
            <p:cNvCxnSpPr/>
            <p:nvPr/>
          </p:nvCxnSpPr>
          <p:spPr>
            <a:xfrm>
              <a:off x="1742319" y="1994629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9"/>
            <p:cNvCxnSpPr/>
            <p:nvPr/>
          </p:nvCxnSpPr>
          <p:spPr>
            <a:xfrm>
              <a:off x="2244410" y="1730525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" name="Google Shape;365;p29"/>
            <p:cNvSpPr txBox="1"/>
            <p:nvPr/>
          </p:nvSpPr>
          <p:spPr>
            <a:xfrm>
              <a:off x="2385392" y="2065026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aaaaa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66" name="Google Shape;366;p29"/>
            <p:cNvSpPr txBox="1"/>
            <p:nvPr/>
          </p:nvSpPr>
          <p:spPr>
            <a:xfrm>
              <a:off x="1750976" y="2065035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1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367" name="Google Shape;367;p29"/>
            <p:cNvCxnSpPr/>
            <p:nvPr/>
          </p:nvCxnSpPr>
          <p:spPr>
            <a:xfrm>
              <a:off x="1742319" y="2310630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9"/>
            <p:cNvCxnSpPr/>
            <p:nvPr/>
          </p:nvCxnSpPr>
          <p:spPr>
            <a:xfrm>
              <a:off x="2244410" y="2046525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" name="Google Shape;369;p29"/>
            <p:cNvSpPr txBox="1"/>
            <p:nvPr/>
          </p:nvSpPr>
          <p:spPr>
            <a:xfrm>
              <a:off x="2385392" y="2381026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bbbbbb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70" name="Google Shape;370;p29"/>
            <p:cNvSpPr txBox="1"/>
            <p:nvPr/>
          </p:nvSpPr>
          <p:spPr>
            <a:xfrm>
              <a:off x="1750976" y="2381036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2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371" name="Google Shape;371;p29"/>
            <p:cNvCxnSpPr/>
            <p:nvPr/>
          </p:nvCxnSpPr>
          <p:spPr>
            <a:xfrm>
              <a:off x="1742319" y="2626631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9"/>
            <p:cNvCxnSpPr/>
            <p:nvPr/>
          </p:nvCxnSpPr>
          <p:spPr>
            <a:xfrm>
              <a:off x="2244410" y="2362525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" name="Google Shape;373;p29"/>
            <p:cNvSpPr txBox="1"/>
            <p:nvPr/>
          </p:nvSpPr>
          <p:spPr>
            <a:xfrm>
              <a:off x="2385392" y="2697026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cccccc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74" name="Google Shape;374;p29"/>
            <p:cNvSpPr txBox="1"/>
            <p:nvPr/>
          </p:nvSpPr>
          <p:spPr>
            <a:xfrm>
              <a:off x="1750976" y="2697036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3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375" name="Google Shape;375;p29"/>
            <p:cNvCxnSpPr/>
            <p:nvPr/>
          </p:nvCxnSpPr>
          <p:spPr>
            <a:xfrm>
              <a:off x="1742319" y="2942632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9"/>
            <p:cNvCxnSpPr/>
            <p:nvPr/>
          </p:nvCxnSpPr>
          <p:spPr>
            <a:xfrm>
              <a:off x="2244410" y="2678526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" name="Google Shape;377;p29"/>
            <p:cNvSpPr txBox="1"/>
            <p:nvPr/>
          </p:nvSpPr>
          <p:spPr>
            <a:xfrm>
              <a:off x="2385392" y="3013026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ddddd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78" name="Google Shape;378;p29"/>
            <p:cNvSpPr txBox="1"/>
            <p:nvPr/>
          </p:nvSpPr>
          <p:spPr>
            <a:xfrm>
              <a:off x="1750976" y="3013036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4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379" name="Google Shape;379;p29"/>
            <p:cNvCxnSpPr/>
            <p:nvPr/>
          </p:nvCxnSpPr>
          <p:spPr>
            <a:xfrm>
              <a:off x="1742319" y="3258632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29"/>
            <p:cNvCxnSpPr/>
            <p:nvPr/>
          </p:nvCxnSpPr>
          <p:spPr>
            <a:xfrm>
              <a:off x="2244410" y="2994526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1" name="Google Shape;381;p29"/>
            <p:cNvSpPr txBox="1"/>
            <p:nvPr/>
          </p:nvSpPr>
          <p:spPr>
            <a:xfrm>
              <a:off x="2385392" y="3329027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eeeee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82" name="Google Shape;382;p29"/>
            <p:cNvSpPr txBox="1"/>
            <p:nvPr/>
          </p:nvSpPr>
          <p:spPr>
            <a:xfrm>
              <a:off x="1750976" y="3329036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5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383" name="Google Shape;383;p29"/>
            <p:cNvCxnSpPr/>
            <p:nvPr/>
          </p:nvCxnSpPr>
          <p:spPr>
            <a:xfrm>
              <a:off x="1742319" y="3574633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29"/>
            <p:cNvCxnSpPr/>
            <p:nvPr/>
          </p:nvCxnSpPr>
          <p:spPr>
            <a:xfrm>
              <a:off x="2244410" y="3310526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" name="Google Shape;385;p29"/>
            <p:cNvSpPr txBox="1"/>
            <p:nvPr/>
          </p:nvSpPr>
          <p:spPr>
            <a:xfrm>
              <a:off x="2385392" y="3645027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ffffff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86" name="Google Shape;386;p29"/>
            <p:cNvSpPr txBox="1"/>
            <p:nvPr/>
          </p:nvSpPr>
          <p:spPr>
            <a:xfrm>
              <a:off x="1750976" y="3645037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6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387" name="Google Shape;387;p29"/>
            <p:cNvCxnSpPr/>
            <p:nvPr/>
          </p:nvCxnSpPr>
          <p:spPr>
            <a:xfrm>
              <a:off x="1742319" y="3890634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29"/>
            <p:cNvCxnSpPr/>
            <p:nvPr/>
          </p:nvCxnSpPr>
          <p:spPr>
            <a:xfrm>
              <a:off x="2244410" y="3626526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" name="Google Shape;389;p29"/>
            <p:cNvSpPr txBox="1"/>
            <p:nvPr/>
          </p:nvSpPr>
          <p:spPr>
            <a:xfrm>
              <a:off x="2385392" y="3961027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gggggg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90" name="Google Shape;390;p29"/>
            <p:cNvSpPr txBox="1"/>
            <p:nvPr/>
          </p:nvSpPr>
          <p:spPr>
            <a:xfrm>
              <a:off x="1750976" y="3961037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7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391" name="Google Shape;391;p29"/>
            <p:cNvCxnSpPr/>
            <p:nvPr/>
          </p:nvCxnSpPr>
          <p:spPr>
            <a:xfrm>
              <a:off x="1742319" y="4206635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29"/>
            <p:cNvCxnSpPr/>
            <p:nvPr/>
          </p:nvCxnSpPr>
          <p:spPr>
            <a:xfrm>
              <a:off x="2244410" y="3942527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" name="Google Shape;393;p29"/>
            <p:cNvSpPr txBox="1"/>
            <p:nvPr/>
          </p:nvSpPr>
          <p:spPr>
            <a:xfrm>
              <a:off x="2385392" y="4277027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hhhhh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94" name="Google Shape;394;p29"/>
            <p:cNvSpPr txBox="1"/>
            <p:nvPr/>
          </p:nvSpPr>
          <p:spPr>
            <a:xfrm>
              <a:off x="1750976" y="4277036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8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395" name="Google Shape;395;p29"/>
            <p:cNvCxnSpPr/>
            <p:nvPr/>
          </p:nvCxnSpPr>
          <p:spPr>
            <a:xfrm>
              <a:off x="1742319" y="4522635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9"/>
            <p:cNvCxnSpPr/>
            <p:nvPr/>
          </p:nvCxnSpPr>
          <p:spPr>
            <a:xfrm>
              <a:off x="2244410" y="4258526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7" name="Google Shape;397;p29"/>
            <p:cNvSpPr txBox="1"/>
            <p:nvPr/>
          </p:nvSpPr>
          <p:spPr>
            <a:xfrm>
              <a:off x="2385392" y="4593026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iiiiii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398" name="Google Shape;398;p29"/>
            <p:cNvSpPr txBox="1"/>
            <p:nvPr/>
          </p:nvSpPr>
          <p:spPr>
            <a:xfrm>
              <a:off x="1750976" y="4593036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9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399" name="Google Shape;399;p29"/>
            <p:cNvCxnSpPr/>
            <p:nvPr/>
          </p:nvCxnSpPr>
          <p:spPr>
            <a:xfrm>
              <a:off x="1742319" y="4838635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29"/>
            <p:cNvCxnSpPr/>
            <p:nvPr/>
          </p:nvCxnSpPr>
          <p:spPr>
            <a:xfrm>
              <a:off x="2244410" y="4574526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1" name="Google Shape;401;p29"/>
            <p:cNvSpPr txBox="1"/>
            <p:nvPr/>
          </p:nvSpPr>
          <p:spPr>
            <a:xfrm>
              <a:off x="2385392" y="4909025"/>
              <a:ext cx="11334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jjjjjj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402" name="Google Shape;402;p29"/>
            <p:cNvSpPr txBox="1"/>
            <p:nvPr/>
          </p:nvSpPr>
          <p:spPr>
            <a:xfrm>
              <a:off x="1750976" y="4909035"/>
              <a:ext cx="435900" cy="1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lt1"/>
                  </a:solidFill>
                </a:rPr>
                <a:t>10</a:t>
              </a:r>
              <a:endParaRPr sz="1600">
                <a:solidFill>
                  <a:schemeClr val="lt1"/>
                </a:solidFill>
              </a:endParaRPr>
            </a:p>
          </p:txBody>
        </p:sp>
        <p:cxnSp>
          <p:nvCxnSpPr>
            <p:cNvPr id="403" name="Google Shape;403;p29"/>
            <p:cNvCxnSpPr/>
            <p:nvPr/>
          </p:nvCxnSpPr>
          <p:spPr>
            <a:xfrm>
              <a:off x="1742319" y="5154635"/>
              <a:ext cx="587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29"/>
            <p:cNvCxnSpPr/>
            <p:nvPr/>
          </p:nvCxnSpPr>
          <p:spPr>
            <a:xfrm>
              <a:off x="2244410" y="4890525"/>
              <a:ext cx="0" cy="2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5" name="Google Shape;405;p29" title="로ᄀ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29" y="365235"/>
            <a:ext cx="2081510" cy="58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 title="KakaoTalk_Photo_2025-04-19-17-05-49 0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38" y="404935"/>
            <a:ext cx="495881" cy="4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 title="햄버거(블랙배경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4" y="539882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 title="프로필.png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74354" y="158072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 title="랭킹.png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74354" y="3334159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9" title="영상2.png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74354" y="1925267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9" title="팔로우.png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91078" y="2269800"/>
            <a:ext cx="192550" cy="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 title="홈.png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474354" y="1211781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 title="게임.png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84099" y="2599463"/>
            <a:ext cx="225998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 title="설정.png"/>
          <p:cNvPicPr preferRelativeResize="0"/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474354" y="370578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 title="장바구니.png"/>
          <p:cNvPicPr preferRelativeResize="0"/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464614" y="2966815"/>
            <a:ext cx="225997" cy="225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29"/>
          <p:cNvGrpSpPr/>
          <p:nvPr/>
        </p:nvGrpSpPr>
        <p:grpSpPr>
          <a:xfrm>
            <a:off x="7859729" y="404907"/>
            <a:ext cx="735791" cy="183573"/>
            <a:chOff x="7011205" y="404907"/>
            <a:chExt cx="735791" cy="183573"/>
          </a:xfrm>
        </p:grpSpPr>
        <p:pic>
          <p:nvPicPr>
            <p:cNvPr id="417" name="Google Shape;417;p29" title="검색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11205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9" title="로그아웃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563393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9" title="로그인.png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287300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29"/>
          <p:cNvSpPr/>
          <p:nvPr/>
        </p:nvSpPr>
        <p:spPr>
          <a:xfrm>
            <a:off x="400750" y="3252913"/>
            <a:ext cx="392700" cy="3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29"/>
          <p:cNvGrpSpPr/>
          <p:nvPr/>
        </p:nvGrpSpPr>
        <p:grpSpPr>
          <a:xfrm>
            <a:off x="1611600" y="1304425"/>
            <a:ext cx="1360952" cy="225900"/>
            <a:chOff x="1550600" y="1497350"/>
            <a:chExt cx="1360952" cy="225900"/>
          </a:xfrm>
        </p:grpSpPr>
        <p:sp>
          <p:nvSpPr>
            <p:cNvPr id="422" name="Google Shape;422;p29"/>
            <p:cNvSpPr txBox="1"/>
            <p:nvPr/>
          </p:nvSpPr>
          <p:spPr>
            <a:xfrm>
              <a:off x="1563652" y="1497350"/>
              <a:ext cx="1347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lt1"/>
                  </a:solidFill>
                </a:rPr>
                <a:t>시즌별 랭킹</a:t>
              </a:r>
              <a:endParaRPr b="1" sz="1500">
                <a:solidFill>
                  <a:schemeClr val="lt1"/>
                </a:solidFill>
              </a:endParaRPr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1550600" y="1585550"/>
              <a:ext cx="49500" cy="4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4" name="Google Shape;424;p29" title="랭킹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75" y="3250842"/>
            <a:ext cx="392675" cy="39261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9"/>
          <p:cNvSpPr txBox="1"/>
          <p:nvPr/>
        </p:nvSpPr>
        <p:spPr>
          <a:xfrm>
            <a:off x="3117984" y="1304425"/>
            <a:ext cx="43284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6"/>
                </a:solidFill>
              </a:rPr>
              <a:t>유저 포인트 또는 계급 랭킹 순위 리스트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426" name="Google Shape;426;p29" title="시즌랭킹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8817" y="3405189"/>
            <a:ext cx="376283" cy="11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,</a:t>
            </a:r>
            <a:endParaRPr/>
          </a:p>
        </p:txBody>
      </p:sp>
      <p:pic>
        <p:nvPicPr>
          <p:cNvPr id="432" name="Google Shape;432;p30" title="로ᄀ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29" y="365235"/>
            <a:ext cx="2081510" cy="58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0" title="KakaoTalk_Photo_2025-04-19-17-05-49 0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38" y="404935"/>
            <a:ext cx="495881" cy="4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0" title="햄버거(블랙배경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4" y="539882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0" title="프로필.png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74354" y="158072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0" title="랭킹.png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74354" y="3334159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0" title="영상2.png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74354" y="1925267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0" title="팔로우.png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91078" y="2269800"/>
            <a:ext cx="192550" cy="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 title="홈.png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474354" y="1211781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0" title="게임.png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84099" y="2599463"/>
            <a:ext cx="225998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0" title="설정.png"/>
          <p:cNvPicPr preferRelativeResize="0"/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474354" y="3705786"/>
            <a:ext cx="225997" cy="22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0" title="장바구니.png"/>
          <p:cNvPicPr preferRelativeResize="0"/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464614" y="2966815"/>
            <a:ext cx="225997" cy="225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30"/>
          <p:cNvGrpSpPr/>
          <p:nvPr/>
        </p:nvGrpSpPr>
        <p:grpSpPr>
          <a:xfrm>
            <a:off x="7859729" y="404907"/>
            <a:ext cx="735791" cy="183573"/>
            <a:chOff x="7011205" y="404907"/>
            <a:chExt cx="735791" cy="183573"/>
          </a:xfrm>
        </p:grpSpPr>
        <p:pic>
          <p:nvPicPr>
            <p:cNvPr id="444" name="Google Shape;444;p30" title="검색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11205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30" title="로그아웃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563393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0" title="로그인.png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287300" y="404907"/>
              <a:ext cx="183602" cy="183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30"/>
          <p:cNvSpPr/>
          <p:nvPr/>
        </p:nvSpPr>
        <p:spPr>
          <a:xfrm>
            <a:off x="400750" y="3618188"/>
            <a:ext cx="392700" cy="3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0"/>
          <p:cNvGrpSpPr/>
          <p:nvPr/>
        </p:nvGrpSpPr>
        <p:grpSpPr>
          <a:xfrm>
            <a:off x="1611600" y="1304425"/>
            <a:ext cx="1360952" cy="225900"/>
            <a:chOff x="1550600" y="1497350"/>
            <a:chExt cx="1360952" cy="225900"/>
          </a:xfrm>
        </p:grpSpPr>
        <p:sp>
          <p:nvSpPr>
            <p:cNvPr id="449" name="Google Shape;449;p30"/>
            <p:cNvSpPr txBox="1"/>
            <p:nvPr/>
          </p:nvSpPr>
          <p:spPr>
            <a:xfrm>
              <a:off x="1563652" y="1497350"/>
              <a:ext cx="13479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lt1"/>
                  </a:solidFill>
                </a:rPr>
                <a:t>설정</a:t>
              </a:r>
              <a:endParaRPr b="1" sz="1500">
                <a:solidFill>
                  <a:schemeClr val="lt1"/>
                </a:solidFill>
              </a:endParaRPr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550600" y="1585550"/>
              <a:ext cx="49500" cy="4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0"/>
          <p:cNvSpPr txBox="1"/>
          <p:nvPr/>
        </p:nvSpPr>
        <p:spPr>
          <a:xfrm>
            <a:off x="1705625" y="1723250"/>
            <a:ext cx="1020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 UI 크기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452" name="Google Shape;452;p30"/>
          <p:cNvCxnSpPr>
            <a:stCxn id="453" idx="1"/>
          </p:cNvCxnSpPr>
          <p:nvPr/>
        </p:nvCxnSpPr>
        <p:spPr>
          <a:xfrm rot="10800000">
            <a:off x="3262300" y="1836200"/>
            <a:ext cx="32064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30"/>
          <p:cNvSpPr txBox="1"/>
          <p:nvPr/>
        </p:nvSpPr>
        <p:spPr>
          <a:xfrm>
            <a:off x="1705625" y="2197025"/>
            <a:ext cx="1020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폰트설정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55" name="Google Shape;455;p30"/>
          <p:cNvSpPr txBox="1"/>
          <p:nvPr/>
        </p:nvSpPr>
        <p:spPr>
          <a:xfrm>
            <a:off x="1705625" y="2687450"/>
            <a:ext cx="1020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테마 설정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56" name="Google Shape;456;p30"/>
          <p:cNvSpPr txBox="1"/>
          <p:nvPr/>
        </p:nvSpPr>
        <p:spPr>
          <a:xfrm>
            <a:off x="1705625" y="3177875"/>
            <a:ext cx="1020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문의하기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57" name="Google Shape;457;p30" title="설정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1512" y="3612668"/>
            <a:ext cx="412200" cy="41215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0"/>
          <p:cNvSpPr/>
          <p:nvPr/>
        </p:nvSpPr>
        <p:spPr>
          <a:xfrm>
            <a:off x="5293700" y="1739900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"/>
          <p:cNvSpPr txBox="1"/>
          <p:nvPr/>
        </p:nvSpPr>
        <p:spPr>
          <a:xfrm>
            <a:off x="2926625" y="1723250"/>
            <a:ext cx="225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-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6468700" y="1723250"/>
            <a:ext cx="284400" cy="22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+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460" name="Google Shape;460;p30"/>
          <p:cNvCxnSpPr>
            <a:stCxn id="461" idx="1"/>
          </p:cNvCxnSpPr>
          <p:nvPr/>
        </p:nvCxnSpPr>
        <p:spPr>
          <a:xfrm rot="10800000">
            <a:off x="3262300" y="2309975"/>
            <a:ext cx="32064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0"/>
          <p:cNvSpPr/>
          <p:nvPr/>
        </p:nvSpPr>
        <p:spPr>
          <a:xfrm>
            <a:off x="4475700" y="2213675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0"/>
          <p:cNvSpPr txBox="1"/>
          <p:nvPr/>
        </p:nvSpPr>
        <p:spPr>
          <a:xfrm>
            <a:off x="2926625" y="2197025"/>
            <a:ext cx="2259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-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61" name="Google Shape;461;p30"/>
          <p:cNvSpPr txBox="1"/>
          <p:nvPr/>
        </p:nvSpPr>
        <p:spPr>
          <a:xfrm>
            <a:off x="6468700" y="2197025"/>
            <a:ext cx="284400" cy="22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</a:rPr>
              <a:t>+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3026675" y="2717400"/>
            <a:ext cx="147000" cy="14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0"/>
          <p:cNvSpPr/>
          <p:nvPr/>
        </p:nvSpPr>
        <p:spPr>
          <a:xfrm>
            <a:off x="3290450" y="2717400"/>
            <a:ext cx="147000" cy="14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30" title="설정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8817" y="3740489"/>
            <a:ext cx="219776" cy="11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1"/>
          <p:cNvSpPr txBox="1"/>
          <p:nvPr/>
        </p:nvSpPr>
        <p:spPr>
          <a:xfrm>
            <a:off x="9450" y="2150725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사용자매뉴얼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4"/>
          <p:cNvGrpSpPr/>
          <p:nvPr/>
        </p:nvGrpSpPr>
        <p:grpSpPr>
          <a:xfrm>
            <a:off x="597813" y="1236150"/>
            <a:ext cx="1888025" cy="2671200"/>
            <a:chOff x="3627988" y="1236150"/>
            <a:chExt cx="1888025" cy="2671200"/>
          </a:xfrm>
        </p:grpSpPr>
        <p:sp>
          <p:nvSpPr>
            <p:cNvPr id="63" name="Google Shape;63;p14"/>
            <p:cNvSpPr txBox="1"/>
            <p:nvPr/>
          </p:nvSpPr>
          <p:spPr>
            <a:xfrm>
              <a:off x="4408413" y="1236150"/>
              <a:ext cx="1107600" cy="26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</a:rPr>
                <a:t>조세창</a:t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</a:rPr>
                <a:t>고강찬    </a:t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</a:rPr>
                <a:t>전희재 </a:t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</a:rPr>
                <a:t>공우진</a:t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</a:rPr>
                <a:t>성준우</a:t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</a:rPr>
                <a:t>양소영</a:t>
              </a:r>
              <a:endParaRPr sz="1900">
                <a:solidFill>
                  <a:schemeClr val="lt1"/>
                </a:solidFill>
              </a:endParaRPr>
            </a:p>
          </p:txBody>
        </p:sp>
        <p:sp>
          <p:nvSpPr>
            <p:cNvPr id="64" name="Google Shape;64;p14"/>
            <p:cNvSpPr txBox="1"/>
            <p:nvPr/>
          </p:nvSpPr>
          <p:spPr>
            <a:xfrm>
              <a:off x="3627988" y="1236150"/>
              <a:ext cx="780300" cy="26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</a:rPr>
                <a:t>팀장</a:t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1650"/>
            <a:ext cx="8839202" cy="412018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2"/>
          <p:cNvSpPr txBox="1"/>
          <p:nvPr/>
        </p:nvSpPr>
        <p:spPr>
          <a:xfrm>
            <a:off x="669800" y="1098200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메인홈버튼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79" name="Google Shape;479;p32"/>
          <p:cNvSpPr txBox="1"/>
          <p:nvPr/>
        </p:nvSpPr>
        <p:spPr>
          <a:xfrm>
            <a:off x="669800" y="1341950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게시판버튼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0" name="Google Shape;480;p32"/>
          <p:cNvSpPr txBox="1"/>
          <p:nvPr/>
        </p:nvSpPr>
        <p:spPr>
          <a:xfrm>
            <a:off x="669800" y="1566100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마이페이지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1" name="Google Shape;481;p32"/>
          <p:cNvSpPr txBox="1"/>
          <p:nvPr/>
        </p:nvSpPr>
        <p:spPr>
          <a:xfrm>
            <a:off x="669800" y="1803325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팔로우관리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2" name="Google Shape;482;p32"/>
          <p:cNvSpPr txBox="1"/>
          <p:nvPr/>
        </p:nvSpPr>
        <p:spPr>
          <a:xfrm>
            <a:off x="669800" y="2034000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웹게임기능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3" name="Google Shape;483;p32"/>
          <p:cNvSpPr txBox="1"/>
          <p:nvPr/>
        </p:nvSpPr>
        <p:spPr>
          <a:xfrm>
            <a:off x="669800" y="2264700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쇼핑기능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4" name="Google Shape;484;p32"/>
          <p:cNvSpPr txBox="1"/>
          <p:nvPr/>
        </p:nvSpPr>
        <p:spPr>
          <a:xfrm>
            <a:off x="669800" y="2501900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포인트랭킹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5" name="Google Shape;485;p32"/>
          <p:cNvSpPr txBox="1"/>
          <p:nvPr/>
        </p:nvSpPr>
        <p:spPr>
          <a:xfrm>
            <a:off x="669800" y="2726075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설정관리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6" name="Google Shape;486;p32"/>
          <p:cNvSpPr txBox="1"/>
          <p:nvPr/>
        </p:nvSpPr>
        <p:spPr>
          <a:xfrm>
            <a:off x="6608975" y="2501900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댓글기능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7" name="Google Shape;487;p32"/>
          <p:cNvSpPr txBox="1"/>
          <p:nvPr/>
        </p:nvSpPr>
        <p:spPr>
          <a:xfrm>
            <a:off x="6608975" y="2271750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좋아요기능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8" name="Google Shape;488;p32"/>
          <p:cNvSpPr txBox="1"/>
          <p:nvPr/>
        </p:nvSpPr>
        <p:spPr>
          <a:xfrm>
            <a:off x="6608975" y="3076550"/>
            <a:ext cx="100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공유기능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9" name="Google Shape;489;p32"/>
          <p:cNvSpPr txBox="1"/>
          <p:nvPr/>
        </p:nvSpPr>
        <p:spPr>
          <a:xfrm>
            <a:off x="6608975" y="3320275"/>
            <a:ext cx="1204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다운로드기능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90" name="Google Shape;490;p32"/>
          <p:cNvSpPr txBox="1"/>
          <p:nvPr/>
        </p:nvSpPr>
        <p:spPr>
          <a:xfrm>
            <a:off x="6608975" y="3537925"/>
            <a:ext cx="1204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신고기능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491" name="Google Shape;491;p32"/>
          <p:cNvCxnSpPr/>
          <p:nvPr/>
        </p:nvCxnSpPr>
        <p:spPr>
          <a:xfrm>
            <a:off x="6476125" y="2764000"/>
            <a:ext cx="287100" cy="4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32"/>
          <p:cNvCxnSpPr/>
          <p:nvPr/>
        </p:nvCxnSpPr>
        <p:spPr>
          <a:xfrm>
            <a:off x="6456550" y="2920575"/>
            <a:ext cx="287100" cy="6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32"/>
          <p:cNvCxnSpPr>
            <a:endCxn id="490" idx="1"/>
          </p:cNvCxnSpPr>
          <p:nvPr/>
        </p:nvCxnSpPr>
        <p:spPr>
          <a:xfrm>
            <a:off x="6397775" y="3070525"/>
            <a:ext cx="211200" cy="6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3"/>
          <p:cNvSpPr txBox="1"/>
          <p:nvPr/>
        </p:nvSpPr>
        <p:spPr>
          <a:xfrm>
            <a:off x="9450" y="2150725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실제 화면 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3" y="954313"/>
            <a:ext cx="8429474" cy="39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5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61" y="769612"/>
            <a:ext cx="7576976" cy="42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6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38" y="781525"/>
            <a:ext cx="7869624" cy="42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7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37" y="933888"/>
            <a:ext cx="8265124" cy="39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8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00" y="915900"/>
            <a:ext cx="8345400" cy="400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9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00" y="826665"/>
            <a:ext cx="8930399" cy="4182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0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25" y="925000"/>
            <a:ext cx="8448152" cy="39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1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50" y="902525"/>
            <a:ext cx="8588399" cy="403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5"/>
          <p:cNvGrpSpPr/>
          <p:nvPr/>
        </p:nvGrpSpPr>
        <p:grpSpPr>
          <a:xfrm>
            <a:off x="597825" y="887188"/>
            <a:ext cx="5904300" cy="4140173"/>
            <a:chOff x="597810" y="1007058"/>
            <a:chExt cx="5904300" cy="3270020"/>
          </a:xfrm>
        </p:grpSpPr>
        <p:sp>
          <p:nvSpPr>
            <p:cNvPr id="71" name="Google Shape;71;p15"/>
            <p:cNvSpPr txBox="1"/>
            <p:nvPr/>
          </p:nvSpPr>
          <p:spPr>
            <a:xfrm>
              <a:off x="1378110" y="1007078"/>
              <a:ext cx="5124000" cy="3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1   </a:t>
              </a:r>
              <a:r>
                <a:rPr lang="ko">
                  <a:solidFill>
                    <a:schemeClr val="lt1"/>
                  </a:solidFill>
                </a:rPr>
                <a:t>기획 설계 자료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2   </a:t>
              </a:r>
              <a:r>
                <a:rPr lang="ko">
                  <a:solidFill>
                    <a:schemeClr val="lt1"/>
                  </a:solidFill>
                </a:rPr>
                <a:t>요구사항명세서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3   </a:t>
              </a:r>
              <a:r>
                <a:rPr lang="ko">
                  <a:solidFill>
                    <a:schemeClr val="lt1"/>
                  </a:solidFill>
                </a:rPr>
                <a:t>사용자흐름도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4   </a:t>
              </a:r>
              <a:r>
                <a:rPr lang="ko">
                  <a:solidFill>
                    <a:schemeClr val="lt1"/>
                  </a:solidFill>
                </a:rPr>
                <a:t>작업일정표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5   상세화면설계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6   사용자매뉴얼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7   실제화면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8   프로젝트시연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9   주요코드설명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10  오류보고서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11  초기/현재 데이터모델링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12  팀원별회고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13  Q&amp;A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" name="Google Shape;72;p15"/>
            <p:cNvSpPr txBox="1"/>
            <p:nvPr/>
          </p:nvSpPr>
          <p:spPr>
            <a:xfrm>
              <a:off x="597810" y="1007058"/>
              <a:ext cx="780300" cy="3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</a:rPr>
                <a:t>목차</a:t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2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00" y="866025"/>
            <a:ext cx="8765599" cy="41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3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00" y="896537"/>
            <a:ext cx="8695499" cy="404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4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00" y="798850"/>
            <a:ext cx="8770002" cy="41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5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50" y="902675"/>
            <a:ext cx="8653499" cy="40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6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50" y="885125"/>
            <a:ext cx="8653501" cy="40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7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5" y="813475"/>
            <a:ext cx="8990150" cy="42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8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48" title="화면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5" y="749025"/>
            <a:ext cx="8987226" cy="42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9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100" y="692350"/>
            <a:ext cx="6360363" cy="233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100" y="3027475"/>
            <a:ext cx="6360373" cy="211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0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50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00" y="766925"/>
            <a:ext cx="8881550" cy="43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1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51" title="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00" y="763900"/>
            <a:ext cx="8942900" cy="43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9450" y="2158500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기획설계자료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2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52" title="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0" y="753700"/>
            <a:ext cx="9029075" cy="42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3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53"/>
          <p:cNvPicPr preferRelativeResize="0"/>
          <p:nvPr/>
        </p:nvPicPr>
        <p:blipFill rotWithShape="1">
          <a:blip r:embed="rId4">
            <a:alphaModFix/>
          </a:blip>
          <a:srcRect b="0" l="0" r="13524" t="0"/>
          <a:stretch/>
        </p:blipFill>
        <p:spPr>
          <a:xfrm>
            <a:off x="68150" y="1482299"/>
            <a:ext cx="5847801" cy="206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9020" y="1038075"/>
            <a:ext cx="3299249" cy="32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4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2" y="719672"/>
            <a:ext cx="8986599" cy="44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5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0" y="743450"/>
            <a:ext cx="8993650" cy="434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6"/>
          <p:cNvSpPr/>
          <p:nvPr/>
        </p:nvSpPr>
        <p:spPr>
          <a:xfrm>
            <a:off x="150" y="692350"/>
            <a:ext cx="9144000" cy="44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50" y="723325"/>
            <a:ext cx="8818424" cy="43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7"/>
          <p:cNvSpPr txBox="1"/>
          <p:nvPr/>
        </p:nvSpPr>
        <p:spPr>
          <a:xfrm>
            <a:off x="9450" y="2150725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프로젝트 시연</a:t>
            </a:r>
            <a:endParaRPr b="1" sz="3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8"/>
          <p:cNvSpPr txBox="1"/>
          <p:nvPr/>
        </p:nvSpPr>
        <p:spPr>
          <a:xfrm>
            <a:off x="9450" y="2150725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주요코드설명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9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조세창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681" name="Google Shape;68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00" y="873800"/>
            <a:ext cx="7449051" cy="41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9"/>
          <p:cNvSpPr txBox="1"/>
          <p:nvPr/>
        </p:nvSpPr>
        <p:spPr>
          <a:xfrm>
            <a:off x="4941925" y="3000275"/>
            <a:ext cx="39537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lt1"/>
                </a:solidFill>
              </a:rPr>
              <a:t>AJAX와 Fetch API를 사용하여 페이지 새로고침 없이 서버와 통신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0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고강찬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689" name="Google Shape;6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75" y="833450"/>
            <a:ext cx="7243050" cy="37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0"/>
          <p:cNvSpPr txBox="1"/>
          <p:nvPr/>
        </p:nvSpPr>
        <p:spPr>
          <a:xfrm>
            <a:off x="3830000" y="1152725"/>
            <a:ext cx="57090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</a:rPr>
              <a:t>FileUtil클래스 입니다. 객체생성없이 다같이 쓸 수 있도록 static으로 선언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1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전희재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697" name="Google Shape;69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0000"/>
            <a:ext cx="8839199" cy="256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721500" y="1458075"/>
            <a:ext cx="7701000" cy="30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lt1"/>
                </a:solidFill>
              </a:rPr>
              <a:t>인생겜컷 (인생네컷 + 게임 = 인생겜컷)</a:t>
            </a:r>
            <a:endParaRPr b="1" sz="17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ko" sz="1300">
                <a:solidFill>
                  <a:schemeClr val="lt1"/>
                </a:solidFill>
              </a:rPr>
              <a:t>최근 인스타그램 릴스, 유튜브 숏츠 등 짧은 영상 콘텐츠 소비가 폭발적으로 증가</a:t>
            </a:r>
            <a:br>
              <a:rPr b="1" lang="ko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ko" sz="1300">
                <a:solidFill>
                  <a:schemeClr val="lt1"/>
                </a:solidFill>
              </a:rPr>
              <a:t>게임 플레이 중 생기는  명장면(킬캠, 클러치, 재치 있는 장면 등)**을 공유하고 싶은 욕구</a:t>
            </a:r>
            <a:br>
              <a:rPr b="1" lang="ko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ko" sz="1300">
                <a:solidFill>
                  <a:schemeClr val="lt1"/>
                </a:solidFill>
              </a:rPr>
              <a:t>기존 커뮤니티에서는 텍스트 중심 + 영상 업로드는 불편함</a:t>
            </a:r>
            <a:br>
              <a:rPr b="1" lang="ko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ko" sz="1300">
                <a:solidFill>
                  <a:schemeClr val="lt1"/>
                </a:solidFill>
              </a:rPr>
              <a:t>“짧고 임팩트 있는 게임 영상을 쉽게 공유하고, 커뮤니티로 소통할 수 있는 공간”이 필요</a:t>
            </a:r>
            <a:br>
              <a:rPr b="1" lang="ko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ko" sz="1300">
                <a:solidFill>
                  <a:schemeClr val="lt1"/>
                </a:solidFill>
              </a:rPr>
              <a:t> 그래서, ‘게임 명장면을 짧은 영상으로 공유하고, 댓글과 커뮤니티로 소통하는 웹 플랫폼’을 기획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5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0" y="119275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기획</a:t>
            </a:r>
            <a:r>
              <a:rPr b="1" lang="ko" sz="2400">
                <a:solidFill>
                  <a:schemeClr val="lt1"/>
                </a:solidFill>
              </a:rPr>
              <a:t>설계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2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공우진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704" name="Google Shape;70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688" y="798325"/>
            <a:ext cx="7052619" cy="40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2"/>
          <p:cNvSpPr txBox="1"/>
          <p:nvPr/>
        </p:nvSpPr>
        <p:spPr>
          <a:xfrm>
            <a:off x="5764050" y="831075"/>
            <a:ext cx="2293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</a:rPr>
              <a:t>자동로그아웃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3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성준우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712" name="Google Shape;71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00" y="798325"/>
            <a:ext cx="3993994" cy="40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4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양소영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719" name="Google Shape;719;p64" title="코드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613" y="780638"/>
            <a:ext cx="6504750" cy="28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4" title="코드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038" y="3735100"/>
            <a:ext cx="6801923" cy="12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5"/>
          <p:cNvSpPr txBox="1"/>
          <p:nvPr/>
        </p:nvSpPr>
        <p:spPr>
          <a:xfrm>
            <a:off x="9450" y="2150725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오류보고서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75" y="746975"/>
            <a:ext cx="4176567" cy="404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6"/>
          <p:cNvSpPr txBox="1"/>
          <p:nvPr/>
        </p:nvSpPr>
        <p:spPr>
          <a:xfrm>
            <a:off x="4519500" y="1906300"/>
            <a:ext cx="46245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`(백팃)을 사용해서 데이터를 넣었는데,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브라우저 파싱문제로 데이터가 안들어가는 문제가 있었습니다.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-&gt; ‘’ + 변수명+ ‘’ 로 해결했습니다.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34" name="Google Shape;734;p66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4750"/>
            <a:ext cx="8839199" cy="25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7"/>
          <p:cNvSpPr txBox="1"/>
          <p:nvPr/>
        </p:nvSpPr>
        <p:spPr>
          <a:xfrm>
            <a:off x="152400" y="3537975"/>
            <a:ext cx="85278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프로퍼티 오류로 가장 많이 발생한 오류 중 하나.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프로퍼티에는 있는데 action을 만들지 않았거나 프로퍼티에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오타가 있어서 나타나는 오류로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해당 프로퍼티에 대한 오타나 action을 확인후 해결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42" name="Google Shape;742;p67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4750"/>
            <a:ext cx="360045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8"/>
          <p:cNvSpPr txBox="1"/>
          <p:nvPr/>
        </p:nvSpPr>
        <p:spPr>
          <a:xfrm>
            <a:off x="4018100" y="849950"/>
            <a:ext cx="46245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filter에 jsp를 넣지 않아서 생긴 오류로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배열에 jsp를 추가하고나서 해결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50" name="Google Shape;750;p68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9"/>
          <p:cNvSpPr txBox="1"/>
          <p:nvPr/>
        </p:nvSpPr>
        <p:spPr>
          <a:xfrm>
            <a:off x="262825" y="2906775"/>
            <a:ext cx="86841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부적합한 열 인덱스 오류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=&gt; DAO 메서드 중 sql의 ?와 PreparedStatement의 set의 호출 개수가 일치하지 않아 발생하는 경우와 테이블의 속성값들과 sql문 간의 불일치로 문제가 발생하는 경우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==&gt; 테이블 속성, sql문 ? 개수, set 호출개수를 비교하여 오류를 해결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57" name="Google Shape;7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2538"/>
            <a:ext cx="8839200" cy="10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9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0"/>
          <p:cNvSpPr txBox="1"/>
          <p:nvPr/>
        </p:nvSpPr>
        <p:spPr>
          <a:xfrm>
            <a:off x="262825" y="2906775"/>
            <a:ext cx="86841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테이블 구조가 서로 많은 외래키를 받는 구조이다 보니, 삭제 또는 수정을 하는 과정에서 참조 무결성오류가 발생하였습니다.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65" name="Google Shape;765;p70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766" name="Google Shape;7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75" y="1498800"/>
            <a:ext cx="8839200" cy="857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1"/>
          <p:cNvSpPr txBox="1"/>
          <p:nvPr/>
        </p:nvSpPr>
        <p:spPr>
          <a:xfrm>
            <a:off x="9450" y="2150725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초기 / 현재 데이터모델링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1500" y="1061700"/>
            <a:ext cx="7701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영상 업로드 &amp; 랜덤 재생: 릴스/숏츠처럼 짧은 게임 명장면을 올리고, 랜덤하게 감상</a:t>
            </a:r>
            <a:br>
              <a:rPr b="1" lang="ko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댓글 기능: 영상에 대한 감상, 팁, 공감 등을 자유롭게 나눌 수 있음</a:t>
            </a:r>
            <a:br>
              <a:rPr b="1" lang="ko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커뮤니티 공간: 게임 토론, 정보 공유,  팔로워 찾기 등</a:t>
            </a:r>
            <a:br>
              <a:rPr b="1" lang="ko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웹 게임 &amp; 랭킹 시스템: 참여 유도 및 포인트 기반의 경쟁 요소 제공</a:t>
            </a:r>
            <a:endParaRPr b="1"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5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50" y="119275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기획내용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75" y="764800"/>
            <a:ext cx="8109650" cy="39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2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초기 ERD 설계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779" name="Google Shape;77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3" title="바뀐e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25" y="764800"/>
            <a:ext cx="8119132" cy="41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3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현재  ERD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95481"/>
            <a:ext cx="8839200" cy="3802388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74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29769"/>
            <a:ext cx="8839200" cy="3765012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5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1056"/>
            <a:ext cx="8839200" cy="4018637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6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4750"/>
            <a:ext cx="8839200" cy="38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7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00" y="789650"/>
            <a:ext cx="8527399" cy="41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8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96625"/>
            <a:ext cx="8839200" cy="324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79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4525"/>
            <a:ext cx="8839200" cy="3349687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0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4750"/>
            <a:ext cx="8839200" cy="399160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1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50" y="119275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요구사항명세서 및 역할분담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00" y="692350"/>
            <a:ext cx="8597501" cy="42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3937"/>
            <a:ext cx="8839200" cy="301562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82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70075"/>
            <a:ext cx="8839201" cy="3355288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83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4650"/>
            <a:ext cx="8839200" cy="35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84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1625"/>
            <a:ext cx="8839200" cy="102025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5"/>
          <p:cNvSpPr txBox="1"/>
          <p:nvPr/>
        </p:nvSpPr>
        <p:spPr>
          <a:xfrm>
            <a:off x="0" y="125725"/>
            <a:ext cx="91440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테이블명세서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6"/>
          <p:cNvSpPr txBox="1"/>
          <p:nvPr/>
        </p:nvSpPr>
        <p:spPr>
          <a:xfrm>
            <a:off x="0" y="155500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인스턴스명세서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877" name="Google Shape;87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59050"/>
            <a:ext cx="8839202" cy="126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675" y="3090700"/>
            <a:ext cx="7113798" cy="12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1950" y="3090700"/>
            <a:ext cx="1423672" cy="12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86"/>
          <p:cNvSpPr txBox="1"/>
          <p:nvPr/>
        </p:nvSpPr>
        <p:spPr>
          <a:xfrm>
            <a:off x="152400" y="859525"/>
            <a:ext cx="73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USER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881" name="Google Shape;881;p86"/>
          <p:cNvSpPr txBox="1"/>
          <p:nvPr/>
        </p:nvSpPr>
        <p:spPr>
          <a:xfrm>
            <a:off x="7441950" y="2722600"/>
            <a:ext cx="15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BOARD_LIKE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882" name="Google Shape;882;p86"/>
          <p:cNvSpPr txBox="1"/>
          <p:nvPr/>
        </p:nvSpPr>
        <p:spPr>
          <a:xfrm>
            <a:off x="200675" y="2722600"/>
            <a:ext cx="1221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BOARD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0675"/>
            <a:ext cx="6365521" cy="20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535" y="1000675"/>
            <a:ext cx="1861715" cy="20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258019"/>
            <a:ext cx="6019275" cy="173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1850" y="4102375"/>
            <a:ext cx="2612500" cy="8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7"/>
          <p:cNvSpPr txBox="1"/>
          <p:nvPr/>
        </p:nvSpPr>
        <p:spPr>
          <a:xfrm>
            <a:off x="106800" y="692350"/>
            <a:ext cx="1182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COMMENT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893" name="Google Shape;893;p87"/>
          <p:cNvSpPr txBox="1"/>
          <p:nvPr/>
        </p:nvSpPr>
        <p:spPr>
          <a:xfrm>
            <a:off x="6906550" y="632575"/>
            <a:ext cx="1897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COMMENT_LIKE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894" name="Google Shape;894;p87"/>
          <p:cNvSpPr txBox="1"/>
          <p:nvPr/>
        </p:nvSpPr>
        <p:spPr>
          <a:xfrm>
            <a:off x="106800" y="2950300"/>
            <a:ext cx="1182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FILE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895" name="Google Shape;895;p87"/>
          <p:cNvSpPr txBox="1"/>
          <p:nvPr/>
        </p:nvSpPr>
        <p:spPr>
          <a:xfrm>
            <a:off x="6191850" y="3734275"/>
            <a:ext cx="1182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VIDEO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896" name="Google Shape;896;p87"/>
          <p:cNvSpPr txBox="1"/>
          <p:nvPr/>
        </p:nvSpPr>
        <p:spPr>
          <a:xfrm>
            <a:off x="0" y="155500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인스턴스명세서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75" y="3820550"/>
            <a:ext cx="3586750" cy="9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8"/>
          <p:cNvSpPr txBox="1"/>
          <p:nvPr/>
        </p:nvSpPr>
        <p:spPr>
          <a:xfrm>
            <a:off x="605480" y="3527797"/>
            <a:ext cx="977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PHOTO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04" name="Google Shape;904;p88"/>
          <p:cNvSpPr txBox="1"/>
          <p:nvPr/>
        </p:nvSpPr>
        <p:spPr>
          <a:xfrm>
            <a:off x="3123675" y="692350"/>
            <a:ext cx="1182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TAG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905" name="Google Shape;90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3675" y="1051686"/>
            <a:ext cx="2678938" cy="21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475" y="1051672"/>
            <a:ext cx="2399044" cy="2116803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88"/>
          <p:cNvSpPr txBox="1"/>
          <p:nvPr/>
        </p:nvSpPr>
        <p:spPr>
          <a:xfrm>
            <a:off x="605475" y="725950"/>
            <a:ext cx="1182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FOLLOW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908" name="Google Shape;908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1774" y="1632742"/>
            <a:ext cx="2616750" cy="15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8"/>
          <p:cNvSpPr txBox="1"/>
          <p:nvPr/>
        </p:nvSpPr>
        <p:spPr>
          <a:xfrm>
            <a:off x="4575375" y="3087250"/>
            <a:ext cx="1182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REPORT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910" name="Google Shape;910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5375" y="3455350"/>
            <a:ext cx="3963152" cy="13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8"/>
          <p:cNvSpPr txBox="1"/>
          <p:nvPr/>
        </p:nvSpPr>
        <p:spPr>
          <a:xfrm>
            <a:off x="5921775" y="1264650"/>
            <a:ext cx="1182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BLOCK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12" name="Google Shape;912;p88"/>
          <p:cNvSpPr txBox="1"/>
          <p:nvPr/>
        </p:nvSpPr>
        <p:spPr>
          <a:xfrm>
            <a:off x="0" y="155500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인스턴스명세서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00" y="1093625"/>
            <a:ext cx="4897875" cy="16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39112"/>
            <a:ext cx="4852275" cy="165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1525" y="1093625"/>
            <a:ext cx="3834526" cy="179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1525" y="3339100"/>
            <a:ext cx="3437125" cy="16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89"/>
          <p:cNvSpPr txBox="1"/>
          <p:nvPr/>
        </p:nvSpPr>
        <p:spPr>
          <a:xfrm>
            <a:off x="106794" y="821525"/>
            <a:ext cx="2045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GHESS THE RANK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23" name="Google Shape;923;p89"/>
          <p:cNvSpPr txBox="1"/>
          <p:nvPr/>
        </p:nvSpPr>
        <p:spPr>
          <a:xfrm>
            <a:off x="5141519" y="821525"/>
            <a:ext cx="2045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MESSAGE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24" name="Google Shape;924;p89"/>
          <p:cNvSpPr txBox="1"/>
          <p:nvPr/>
        </p:nvSpPr>
        <p:spPr>
          <a:xfrm>
            <a:off x="152402" y="3067000"/>
            <a:ext cx="2784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GHESS THE RANK RECORD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25" name="Google Shape;925;p89"/>
          <p:cNvSpPr txBox="1"/>
          <p:nvPr/>
        </p:nvSpPr>
        <p:spPr>
          <a:xfrm>
            <a:off x="5141527" y="3067000"/>
            <a:ext cx="2784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POINT SHOP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26" name="Google Shape;926;p89"/>
          <p:cNvSpPr txBox="1"/>
          <p:nvPr/>
        </p:nvSpPr>
        <p:spPr>
          <a:xfrm>
            <a:off x="0" y="155500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인스턴스명세서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025" y="1117100"/>
            <a:ext cx="3040924" cy="14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662" y="1117100"/>
            <a:ext cx="1856353" cy="14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9025" y="3066050"/>
            <a:ext cx="3553725" cy="1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6650" y="3066050"/>
            <a:ext cx="2318318" cy="18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0"/>
          <p:cNvSpPr txBox="1"/>
          <p:nvPr/>
        </p:nvSpPr>
        <p:spPr>
          <a:xfrm>
            <a:off x="1449027" y="2793950"/>
            <a:ext cx="2784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POINT RECORD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37" name="Google Shape;937;p90"/>
          <p:cNvSpPr txBox="1"/>
          <p:nvPr/>
        </p:nvSpPr>
        <p:spPr>
          <a:xfrm>
            <a:off x="5376652" y="2793950"/>
            <a:ext cx="2784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ITEM IMG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38" name="Google Shape;938;p90"/>
          <p:cNvSpPr txBox="1"/>
          <p:nvPr/>
        </p:nvSpPr>
        <p:spPr>
          <a:xfrm>
            <a:off x="1449027" y="845000"/>
            <a:ext cx="2784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USER PREFERRED TAG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39" name="Google Shape;939;p90"/>
          <p:cNvSpPr txBox="1"/>
          <p:nvPr/>
        </p:nvSpPr>
        <p:spPr>
          <a:xfrm>
            <a:off x="5376652" y="845000"/>
            <a:ext cx="2784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USER ITEM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40" name="Google Shape;940;p90"/>
          <p:cNvSpPr txBox="1"/>
          <p:nvPr/>
        </p:nvSpPr>
        <p:spPr>
          <a:xfrm>
            <a:off x="0" y="155500"/>
            <a:ext cx="9144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</a:rPr>
              <a:t>인스턴스명세서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1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947" name="Google Shape;94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0" cy="377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59950" y="2267100"/>
            <a:ext cx="2914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사용자 흐름도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477" y="152400"/>
            <a:ext cx="31010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2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954" name="Google Shape;95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2" cy="348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3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961" name="Google Shape;96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199" cy="3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4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968" name="Google Shape;96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199" cy="36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5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975" name="Google Shape;97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0" cy="379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96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982" name="Google Shape;98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0" cy="371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7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989" name="Google Shape;98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1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98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996" name="Google Shape;99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1" cy="307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99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03" name="Google Shape;100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0" cy="3624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0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10" name="Google Shape;101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0" cy="327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01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17" name="Google Shape;101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199" cy="372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9450" y="2150725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작업일정표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02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24" name="Google Shape;102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199" cy="378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03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31" name="Google Shape;103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199" cy="382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4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38" name="Google Shape;103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0" cy="382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5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45" name="Google Shape;104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199" cy="3614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6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52" name="Google Shape;105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0" cy="381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7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59" name="Google Shape;105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199" cy="3492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08"/>
          <p:cNvSpPr txBox="1"/>
          <p:nvPr/>
        </p:nvSpPr>
        <p:spPr>
          <a:xfrm>
            <a:off x="3409950" y="155500"/>
            <a:ext cx="2324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SQL명세서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066" name="Google Shape;106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8839200" cy="831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09"/>
          <p:cNvSpPr txBox="1"/>
          <p:nvPr/>
        </p:nvSpPr>
        <p:spPr>
          <a:xfrm>
            <a:off x="9450" y="2150725"/>
            <a:ext cx="9125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</a:rPr>
              <a:t>팀원별 회고 및 개선점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10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고강찬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79" name="Google Shape;1079;p110"/>
          <p:cNvSpPr txBox="1"/>
          <p:nvPr/>
        </p:nvSpPr>
        <p:spPr>
          <a:xfrm>
            <a:off x="755400" y="1710900"/>
            <a:ext cx="76332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jsp mvc 패턴에 익숙해지고 공부가 되는 계기가 되었습니다. 실제 작업물이 화면으로 나오니까 재밌었습니다. 시간관계상 생략한 기능이 많은데, 파이널 프로젝트때는 지금보다 더많이 구현하고싶습니다. 팀원분들 고생많으셨습니다.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8" y="155500"/>
            <a:ext cx="2012175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11"/>
          <p:cNvSpPr txBox="1"/>
          <p:nvPr/>
        </p:nvSpPr>
        <p:spPr>
          <a:xfrm>
            <a:off x="3565950" y="49525"/>
            <a:ext cx="2012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조세창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086" name="Google Shape;1086;p111"/>
          <p:cNvSpPr txBox="1"/>
          <p:nvPr/>
        </p:nvSpPr>
        <p:spPr>
          <a:xfrm>
            <a:off x="755400" y="1710900"/>
            <a:ext cx="76332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jsp</a:t>
            </a:r>
            <a:r>
              <a:rPr lang="ko" sz="1800">
                <a:solidFill>
                  <a:schemeClr val="lt1"/>
                </a:solidFill>
              </a:rPr>
              <a:t>로 mvc패턴을 구현하는데 정말 힘들었으나 열심히 복습하고 팀원들에게 많은 도움을 받아 비동기 페이지 새로고침, 실시간 포인트 처리 기능 구현 등 다양한 경험을 하게 되어 재미있었고, 파이널때는 좀 더 완벽하게 구현하고 싶은 생각이 들었습니다. 고생한 팀원들 모두 조금만 더 힘내셨으면 좋겠습니다.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